
<file path=[Content_Types].xml><?xml version="1.0" encoding="utf-8"?>
<Types xmlns="http://schemas.openxmlformats.org/package/2006/content-types">
  <Default Extension="bin" ContentType="application/vnd.openxmlformats-officedocument.oleObject"/>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2.xml" ContentType="application/vnd.openxmlformats-officedocument.theme+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slideLayouts/slideLayout67.xml" ContentType="application/vnd.openxmlformats-officedocument.presentationml.slideLayout+xml"/>
  <Override PartName="/ppt/slideLayouts/slideLayout68.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drawings/drawing1.xml" ContentType="application/vnd.openxmlformats-officedocument.drawingml.chartshapes+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drawings/drawing2.xml" ContentType="application/vnd.openxmlformats-officedocument.drawingml.chartshapes+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drawings/drawing3.xml" ContentType="application/vnd.openxmlformats-officedocument.drawingml.chartshapes+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drawings/drawing4.xml" ContentType="application/vnd.openxmlformats-officedocument.drawingml.chartshapes+xml"/>
  <Override PartName="/ppt/notesSlides/notesSlide3.xml" ContentType="application/vnd.openxmlformats-officedocument.presentationml.notesSlid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notesSlides/notesSlide4.xml" ContentType="application/vnd.openxmlformats-officedocument.presentationml.notesSlide+xml"/>
  <Override PartName="/ppt/charts/chart6.xml" ContentType="application/vnd.openxmlformats-officedocument.drawingml.chart+xml"/>
  <Override PartName="/ppt/charts/style6.xml" ContentType="application/vnd.ms-office.chartstyle+xml"/>
  <Override PartName="/ppt/charts/colors6.xml" ContentType="application/vnd.ms-office.chartcolorstyl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77" r:id="rId4"/>
    <p:sldMasterId id="2147483699" r:id="rId5"/>
    <p:sldMasterId id="2147483745" r:id="rId6"/>
  </p:sldMasterIdLst>
  <p:notesMasterIdLst>
    <p:notesMasterId r:id="rId18"/>
  </p:notesMasterIdLst>
  <p:handoutMasterIdLst>
    <p:handoutMasterId r:id="rId19"/>
  </p:handoutMasterIdLst>
  <p:sldIdLst>
    <p:sldId id="584" r:id="rId7"/>
    <p:sldId id="589" r:id="rId8"/>
    <p:sldId id="608" r:id="rId9"/>
    <p:sldId id="585" r:id="rId10"/>
    <p:sldId id="609" r:id="rId11"/>
    <p:sldId id="616" r:id="rId12"/>
    <p:sldId id="621" r:id="rId13"/>
    <p:sldId id="617" r:id="rId14"/>
    <p:sldId id="623" r:id="rId15"/>
    <p:sldId id="620" r:id="rId16"/>
    <p:sldId id="622" r:id="rId1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FAA1AD8F-6A99-24DA-21CE-F5216155FB99}" name="Rebecca" initials="R" userId="S::RebeccaStorer@tfl.gov.uk::4979e44d-15a4-47c1-a9fe-327691b4dff4" providerId="AD"/>
  <p188:author id="{F6EE4B90-FBD6-CBCE-6110-932492E7D669}" name="Rebecca Storer" initials="RS" userId="S::Rebecca.Storer@london.gov.uk::cfec5f23-25af-43a3-9523-8178f0549c77"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Christine Wingfield" initials="CW" lastIdx="29" clrIdx="0">
    <p:extLst>
      <p:ext uri="{19B8F6BF-5375-455C-9EA6-DF929625EA0E}">
        <p15:presenceInfo xmlns:p15="http://schemas.microsoft.com/office/powerpoint/2012/main" userId="S::Christine.Wingfield@london.gov.uk::347ab126-493c-4708-93dd-b0e024c8ab8d" providerId="AD"/>
      </p:ext>
    </p:extLst>
  </p:cmAuthor>
  <p:cmAuthor id="2" name="Helen Moore" initials="HM" lastIdx="33" clrIdx="1"/>
  <p:cmAuthor id="3" name="Christopher Rocks" initials="CR" lastIdx="1" clrIdx="2">
    <p:extLst>
      <p:ext uri="{19B8F6BF-5375-455C-9EA6-DF929625EA0E}">
        <p15:presenceInfo xmlns:p15="http://schemas.microsoft.com/office/powerpoint/2012/main" userId="S::Christopher.Rocks@london.gov.uk::cf8c49ce-4d7e-42ec-8739-14fae866f389" providerId="AD"/>
      </p:ext>
    </p:extLst>
  </p:cmAuthor>
  <p:cmAuthor id="4" name="Spencer Thompson" initials="ST" lastIdx="3" clrIdx="3">
    <p:extLst>
      <p:ext uri="{19B8F6BF-5375-455C-9EA6-DF929625EA0E}">
        <p15:presenceInfo xmlns:p15="http://schemas.microsoft.com/office/powerpoint/2012/main" userId="S::Spencer.Thompson@london.gov.uk::571000ab-931a-4422-9b5c-c9fedf2ceca9" providerId="AD"/>
      </p:ext>
    </p:extLst>
  </p:cmAuthor>
  <p:cmAuthor id="5" name="Henry Hall" initials="HH" lastIdx="7" clrIdx="4">
    <p:extLst>
      <p:ext uri="{19B8F6BF-5375-455C-9EA6-DF929625EA0E}">
        <p15:presenceInfo xmlns:p15="http://schemas.microsoft.com/office/powerpoint/2012/main" userId="S::henry.hall@london.gov.uk::7e353a16-faf9-4ca3-84e4-f9410354c064" providerId="AD"/>
      </p:ext>
    </p:extLst>
  </p:cmAuthor>
  <p:cmAuthor id="6" name="Vivienne Avery" initials="VA" lastIdx="3" clrIdx="5">
    <p:extLst>
      <p:ext uri="{19B8F6BF-5375-455C-9EA6-DF929625EA0E}">
        <p15:presenceInfo xmlns:p15="http://schemas.microsoft.com/office/powerpoint/2012/main" userId="S::Vivienne.Avery@london.gov.uk::71c284bf-3258-4a4c-92fa-ac21907795ef" providerId="AD"/>
      </p:ext>
    </p:extLst>
  </p:cmAuthor>
  <p:cmAuthor id="7" name="Gabriele Piazza" initials="GP" lastIdx="2" clrIdx="6">
    <p:extLst>
      <p:ext uri="{19B8F6BF-5375-455C-9EA6-DF929625EA0E}">
        <p15:presenceInfo xmlns:p15="http://schemas.microsoft.com/office/powerpoint/2012/main" userId="S::Gabriele.Piazza@london.gov.uk::5659470d-6601-49d2-b55c-6e65be787faa" providerId="AD"/>
      </p:ext>
    </p:extLst>
  </p:cmAuthor>
  <p:cmAuthor id="8" name="Barry Fong" initials="BF" lastIdx="1" clrIdx="7">
    <p:extLst>
      <p:ext uri="{19B8F6BF-5375-455C-9EA6-DF929625EA0E}">
        <p15:presenceInfo xmlns:p15="http://schemas.microsoft.com/office/powerpoint/2012/main" userId="S::Barry.Fong@london.gov.uk::5bcdc38f-9c03-47c6-99e6-70b2d6ee0398" providerId="AD"/>
      </p:ext>
    </p:extLst>
  </p:cmAuthor>
  <p:cmAuthor id="9" name="Navprit Rai" initials="NR" lastIdx="7" clrIdx="8">
    <p:extLst>
      <p:ext uri="{19B8F6BF-5375-455C-9EA6-DF929625EA0E}">
        <p15:presenceInfo xmlns:p15="http://schemas.microsoft.com/office/powerpoint/2012/main" userId="S::navprit.rai@london.gov.uk::1866af32-d9a7-4f56-a064-6e8641e2f9f4" providerId="AD"/>
      </p:ext>
    </p:extLst>
  </p:cmAuthor>
  <p:cmAuthor id="10" name="Michele Pittini" initials="MP" lastIdx="1" clrIdx="9">
    <p:extLst>
      <p:ext uri="{19B8F6BF-5375-455C-9EA6-DF929625EA0E}">
        <p15:presenceInfo xmlns:p15="http://schemas.microsoft.com/office/powerpoint/2012/main" userId="S::michele.pittini@london.gov.uk::8051d34f-852f-4a0a-ae6b-f2062d242359" providerId="AD"/>
      </p:ext>
    </p:extLst>
  </p:cmAuthor>
  <p:cmAuthor id="11" name="Libby Rogers" initials="LR" lastIdx="1" clrIdx="10">
    <p:extLst>
      <p:ext uri="{19B8F6BF-5375-455C-9EA6-DF929625EA0E}">
        <p15:presenceInfo xmlns:p15="http://schemas.microsoft.com/office/powerpoint/2012/main" userId="S::libby.rogers@london.gov.uk::b483729b-afdd-46e4-a157-a1e345e158c4" providerId="AD"/>
      </p:ext>
    </p:extLst>
  </p:cmAuthor>
  <p:cmAuthor id="12" name="Myles Wilson" initials="MW" lastIdx="10" clrIdx="11">
    <p:extLst>
      <p:ext uri="{19B8F6BF-5375-455C-9EA6-DF929625EA0E}">
        <p15:presenceInfo xmlns:p15="http://schemas.microsoft.com/office/powerpoint/2012/main" userId="S::Myles.Wilson@london.gov.uk::4dc37e72-c3b0-4a2a-9f69-e98f5613d499" providerId="AD"/>
      </p:ext>
    </p:extLst>
  </p:cmAuthor>
  <p:cmAuthor id="13" name="Charis St Clair" initials="CSC" lastIdx="11" clrIdx="12">
    <p:extLst>
      <p:ext uri="{19B8F6BF-5375-455C-9EA6-DF929625EA0E}">
        <p15:presenceInfo xmlns:p15="http://schemas.microsoft.com/office/powerpoint/2012/main" userId="S::Charis.StClair@london.gov.uk::617d7637-4daa-4c76-8904-3f11c9b85dc4"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ED8F0"/>
    <a:srgbClr val="6DA7DE"/>
    <a:srgbClr val="353D42"/>
    <a:srgbClr val="CC6600"/>
    <a:srgbClr val="FFF200"/>
    <a:srgbClr val="EFF424"/>
    <a:srgbClr val="9E0059"/>
    <a:srgbClr val="00AEEF"/>
    <a:srgbClr val="666666"/>
    <a:srgbClr val="CCCCC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F26BB1A-EAD0-420D-9E51-B06DB311385A}" v="1" dt="2025-12-05T14:51:48.742"/>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p:scale>
          <a:sx n="92" d="100"/>
          <a:sy n="92" d="100"/>
        </p:scale>
        <p:origin x="66" y="57"/>
      </p:cViewPr>
      <p:guideLst/>
    </p:cSldViewPr>
  </p:slideViewPr>
  <p:notesTextViewPr>
    <p:cViewPr>
      <p:scale>
        <a:sx n="1" d="1"/>
        <a:sy n="1" d="1"/>
      </p:scale>
      <p:origin x="0" y="0"/>
    </p:cViewPr>
  </p:notesTextViewPr>
  <p:notesViewPr>
    <p:cSldViewPr snapToGrid="0">
      <p:cViewPr varScale="1">
        <p:scale>
          <a:sx n="66" d="100"/>
          <a:sy n="66" d="100"/>
        </p:scale>
        <p:origin x="0" y="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slide" Target="slides/slide7.xml"/><Relationship Id="rId18" Type="http://schemas.openxmlformats.org/officeDocument/2006/relationships/notesMaster" Target="notesMasters/notesMaster1.xml"/><Relationship Id="rId26" Type="http://schemas.microsoft.com/office/2015/10/relationships/revisionInfo" Target="revisionInfo.xml"/><Relationship Id="rId3" Type="http://schemas.openxmlformats.org/officeDocument/2006/relationships/customXml" Target="../customXml/item3.xml"/><Relationship Id="rId21" Type="http://schemas.openxmlformats.org/officeDocument/2006/relationships/presProps" Target="presProps.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slide" Target="slides/slide11.xml"/><Relationship Id="rId25" Type="http://schemas.microsoft.com/office/2016/11/relationships/changesInfo" Target="changesInfos/changesInfo1.xml"/><Relationship Id="rId2" Type="http://schemas.openxmlformats.org/officeDocument/2006/relationships/customXml" Target="../customXml/item2.xml"/><Relationship Id="rId16" Type="http://schemas.openxmlformats.org/officeDocument/2006/relationships/slide" Target="slides/slide10.xml"/><Relationship Id="rId20" Type="http://schemas.openxmlformats.org/officeDocument/2006/relationships/commentAuthors" Target="commentAuthors.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5.xml"/><Relationship Id="rId24" Type="http://schemas.openxmlformats.org/officeDocument/2006/relationships/tableStyles" Target="tableStyles.xml"/><Relationship Id="rId5" Type="http://schemas.openxmlformats.org/officeDocument/2006/relationships/slideMaster" Target="slideMasters/slideMaster2.xml"/><Relationship Id="rId15" Type="http://schemas.openxmlformats.org/officeDocument/2006/relationships/slide" Target="slides/slide9.xml"/><Relationship Id="rId23" Type="http://schemas.openxmlformats.org/officeDocument/2006/relationships/theme" Target="theme/theme1.xml"/><Relationship Id="rId10" Type="http://schemas.openxmlformats.org/officeDocument/2006/relationships/slide" Target="slides/slide4.xml"/><Relationship Id="rId19" Type="http://schemas.openxmlformats.org/officeDocument/2006/relationships/handoutMaster" Target="handoutMasters/handoutMaster1.xml"/><Relationship Id="rId4" Type="http://schemas.openxmlformats.org/officeDocument/2006/relationships/slideMaster" Target="slideMasters/slideMaster1.xml"/><Relationship Id="rId9" Type="http://schemas.openxmlformats.org/officeDocument/2006/relationships/slide" Target="slides/slide3.xml"/><Relationship Id="rId14" Type="http://schemas.openxmlformats.org/officeDocument/2006/relationships/slide" Target="slides/slide8.xml"/><Relationship Id="rId22" Type="http://schemas.openxmlformats.org/officeDocument/2006/relationships/viewProps" Target="viewProps.xml"/><Relationship Id="rId27" Type="http://schemas.microsoft.com/office/2018/10/relationships/authors" Target="author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Kenny Oladimeji" userId="12901048-1748-400d-b9b7-3148e0198a07" providerId="ADAL" clId="{5F26BB1A-EAD0-420D-9E51-B06DB311385A}"/>
    <pc:docChg chg="custSel modSld modMainMaster">
      <pc:chgData name="Kenny Oladimeji" userId="12901048-1748-400d-b9b7-3148e0198a07" providerId="ADAL" clId="{5F26BB1A-EAD0-420D-9E51-B06DB311385A}" dt="2025-12-12T10:59:36.814" v="20" actId="478"/>
      <pc:docMkLst>
        <pc:docMk/>
      </pc:docMkLst>
      <pc:sldChg chg="delSp modSp mod">
        <pc:chgData name="Kenny Oladimeji" userId="12901048-1748-400d-b9b7-3148e0198a07" providerId="ADAL" clId="{5F26BB1A-EAD0-420D-9E51-B06DB311385A}" dt="2025-12-12T10:57:03.358" v="19" actId="478"/>
        <pc:sldMkLst>
          <pc:docMk/>
          <pc:sldMk cId="2459921936" sldId="584"/>
        </pc:sldMkLst>
        <pc:spChg chg="mod">
          <ac:chgData name="Kenny Oladimeji" userId="12901048-1748-400d-b9b7-3148e0198a07" providerId="ADAL" clId="{5F26BB1A-EAD0-420D-9E51-B06DB311385A}" dt="2025-12-05T14:51:41.050" v="17" actId="20577"/>
          <ac:spMkLst>
            <pc:docMk/>
            <pc:sldMk cId="2459921936" sldId="584"/>
            <ac:spMk id="6" creationId="{8A9099D8-87A9-0AC6-8C3C-644A187A5A02}"/>
          </ac:spMkLst>
        </pc:spChg>
        <pc:spChg chg="del">
          <ac:chgData name="Kenny Oladimeji" userId="12901048-1748-400d-b9b7-3148e0198a07" providerId="ADAL" clId="{5F26BB1A-EAD0-420D-9E51-B06DB311385A}" dt="2025-12-12T10:57:03.358" v="19" actId="478"/>
          <ac:spMkLst>
            <pc:docMk/>
            <pc:sldMk cId="2459921936" sldId="584"/>
            <ac:spMk id="9" creationId="{4952B4E6-1B7D-2598-CDA1-1C7AA1C2C664}"/>
          </ac:spMkLst>
        </pc:spChg>
      </pc:sldChg>
      <pc:sldChg chg="modSp">
        <pc:chgData name="Kenny Oladimeji" userId="12901048-1748-400d-b9b7-3148e0198a07" providerId="ADAL" clId="{5F26BB1A-EAD0-420D-9E51-B06DB311385A}" dt="2025-12-05T14:51:48.735" v="18"/>
        <pc:sldMkLst>
          <pc:docMk/>
          <pc:sldMk cId="1816339087" sldId="609"/>
        </pc:sldMkLst>
        <pc:graphicFrameChg chg="mod">
          <ac:chgData name="Kenny Oladimeji" userId="12901048-1748-400d-b9b7-3148e0198a07" providerId="ADAL" clId="{5F26BB1A-EAD0-420D-9E51-B06DB311385A}" dt="2025-12-05T14:51:48.735" v="18"/>
          <ac:graphicFrameMkLst>
            <pc:docMk/>
            <pc:sldMk cId="1816339087" sldId="609"/>
            <ac:graphicFrameMk id="6" creationId="{1F160B66-0B92-4DC6-B3EB-B0E76FB6D0F0}"/>
          </ac:graphicFrameMkLst>
        </pc:graphicFrameChg>
      </pc:sldChg>
      <pc:sldMasterChg chg="modSldLayout">
        <pc:chgData name="Kenny Oladimeji" userId="12901048-1748-400d-b9b7-3148e0198a07" providerId="ADAL" clId="{5F26BB1A-EAD0-420D-9E51-B06DB311385A}" dt="2025-12-12T10:59:36.814" v="20" actId="478"/>
        <pc:sldMasterMkLst>
          <pc:docMk/>
          <pc:sldMasterMk cId="2480013380" sldId="2147483677"/>
        </pc:sldMasterMkLst>
        <pc:sldLayoutChg chg="delSp mod">
          <pc:chgData name="Kenny Oladimeji" userId="12901048-1748-400d-b9b7-3148e0198a07" providerId="ADAL" clId="{5F26BB1A-EAD0-420D-9E51-B06DB311385A}" dt="2025-12-12T10:59:36.814" v="20" actId="478"/>
          <pc:sldLayoutMkLst>
            <pc:docMk/>
            <pc:sldMasterMk cId="2480013380" sldId="2147483677"/>
            <pc:sldLayoutMk cId="3859001932" sldId="2147483680"/>
          </pc:sldLayoutMkLst>
          <pc:spChg chg="del">
            <ac:chgData name="Kenny Oladimeji" userId="12901048-1748-400d-b9b7-3148e0198a07" providerId="ADAL" clId="{5F26BB1A-EAD0-420D-9E51-B06DB311385A}" dt="2025-12-12T10:59:36.814" v="20" actId="478"/>
            <ac:spMkLst>
              <pc:docMk/>
              <pc:sldMasterMk cId="2480013380" sldId="2147483677"/>
              <pc:sldLayoutMk cId="3859001932" sldId="2147483680"/>
              <ac:spMk id="4" creationId="{5D7F01B6-755E-425A-ACC3-28731ECEE52F}"/>
            </ac:spMkLst>
          </pc:spChg>
        </pc:sldLayoutChg>
      </pc:sldMasterChg>
    </pc:docChg>
  </pc:docChgLst>
</pc:chgInfo>
</file>

<file path=ppt/charts/_rels/chart1.xml.rels><?xml version="1.0" encoding="UTF-8" standalone="yes"?>
<Relationships xmlns="http://schemas.openxmlformats.org/package/2006/relationships"><Relationship Id="rId3" Type="http://schemas.openxmlformats.org/officeDocument/2006/relationships/oleObject" Target="https://greaterlondonauthority.sharepoint.com/sites/AS_SI_Scrutiny/Shared%20Documents/General/Research%20Unit/COMMITTEE%20WORK/Economy%20Committee/children%20in%20London/Call%20for%20evidence/children%20in%20London%20-%20call%20for%20evidence%20online%20form%25" TargetMode="External"/><Relationship Id="rId2" Type="http://schemas.microsoft.com/office/2011/relationships/chartColorStyle" Target="colors1.xml"/><Relationship Id="rId1" Type="http://schemas.microsoft.com/office/2011/relationships/chartStyle" Target="style1.xml"/><Relationship Id="rId4" Type="http://schemas.openxmlformats.org/officeDocument/2006/relationships/chartUserShapes" Target="../drawings/drawing1.xml"/></Relationships>
</file>

<file path=ppt/charts/_rels/chart2.xml.rels><?xml version="1.0" encoding="UTF-8" standalone="yes"?>
<Relationships xmlns="http://schemas.openxmlformats.org/package/2006/relationships"><Relationship Id="rId3" Type="http://schemas.openxmlformats.org/officeDocument/2006/relationships/oleObject" Target="https://greaterlondonauthority.sharepoint.com/sites/AS_SI_Scrutiny/Shared%20Documents/General/Research%20Unit/COMMITTEE%20WORK/Economy%20Committee/children%20in%20London/Call%20for%20evidence/children%20in%20London%20-%20call%20for%20evidence%20online%20form%25" TargetMode="External"/><Relationship Id="rId2" Type="http://schemas.microsoft.com/office/2011/relationships/chartColorStyle" Target="colors2.xml"/><Relationship Id="rId1" Type="http://schemas.microsoft.com/office/2011/relationships/chartStyle" Target="style2.xml"/><Relationship Id="rId4" Type="http://schemas.openxmlformats.org/officeDocument/2006/relationships/chartUserShapes" Target="../drawings/drawing2.xml"/></Relationships>
</file>

<file path=ppt/charts/_rels/chart3.xml.rels><?xml version="1.0" encoding="UTF-8" standalone="yes"?>
<Relationships xmlns="http://schemas.openxmlformats.org/package/2006/relationships"><Relationship Id="rId3" Type="http://schemas.openxmlformats.org/officeDocument/2006/relationships/oleObject" Target="https://greaterlondonauthority.sharepoint.com/sites/AS_SI_Scrutiny/Shared%20Documents/General/Research%20Unit/COMMITTEE%20WORK/Economy%20Committee/children%20in%20London/Call%20for%20evidence/children%20in%20London%20-%20call%20for%20evidence%20online%20form%25" TargetMode="External"/><Relationship Id="rId2" Type="http://schemas.microsoft.com/office/2011/relationships/chartColorStyle" Target="colors3.xml"/><Relationship Id="rId1" Type="http://schemas.microsoft.com/office/2011/relationships/chartStyle" Target="style3.xml"/><Relationship Id="rId4" Type="http://schemas.openxmlformats.org/officeDocument/2006/relationships/chartUserShapes" Target="../drawings/drawing3.xml"/></Relationships>
</file>

<file path=ppt/charts/_rels/chart4.xml.rels><?xml version="1.0" encoding="UTF-8" standalone="yes"?>
<Relationships xmlns="http://schemas.openxmlformats.org/package/2006/relationships"><Relationship Id="rId3" Type="http://schemas.openxmlformats.org/officeDocument/2006/relationships/oleObject" Target="https://greaterlondonauthority.sharepoint.com/sites/AS_SI_Scrutiny/Shared%20Documents/General/Research%20Unit/COMMITTEE%20WORK/Economy%20Committee/children%20in%20London/Call%20for%20evidence/children%20in%20London%20-%20call%20for%20evidence%20online%20form%25" TargetMode="External"/><Relationship Id="rId2" Type="http://schemas.microsoft.com/office/2011/relationships/chartColorStyle" Target="colors4.xml"/><Relationship Id="rId1" Type="http://schemas.microsoft.com/office/2011/relationships/chartStyle" Target="style4.xml"/><Relationship Id="rId4" Type="http://schemas.openxmlformats.org/officeDocument/2006/relationships/chartUserShapes" Target="../drawings/drawing4.xml"/></Relationships>
</file>

<file path=ppt/charts/_rels/chart5.xml.rels><?xml version="1.0" encoding="UTF-8" standalone="yes"?>
<Relationships xmlns="http://schemas.openxmlformats.org/package/2006/relationships"><Relationship Id="rId3" Type="http://schemas.openxmlformats.org/officeDocument/2006/relationships/oleObject" Target="../embeddings/oleObject1.bin"/><Relationship Id="rId2" Type="http://schemas.microsoft.com/office/2011/relationships/chartColorStyle" Target="colors5.xml"/><Relationship Id="rId1" Type="http://schemas.microsoft.com/office/2011/relationships/chartStyle" Target="style5.xml"/></Relationships>
</file>

<file path=ppt/charts/_rels/chart6.xml.rels><?xml version="1.0" encoding="UTF-8" standalone="yes"?>
<Relationships xmlns="http://schemas.openxmlformats.org/package/2006/relationships"><Relationship Id="rId3" Type="http://schemas.openxmlformats.org/officeDocument/2006/relationships/oleObject" Target="https://greaterlondonauthority.sharepoint.com/sites/AS_SI_Scrutiny/Shared%20Documents/General/Research%20Unit/COMMITTEE%20WORK/Economy%20Committee/children%20in%20London/Call%20for%20evidence/children%20in%20London%20-%20call%20for%20evidence%20online%20form%25" TargetMode="External"/><Relationship Id="rId2" Type="http://schemas.microsoft.com/office/2011/relationships/chartColorStyle" Target="colors6.xml"/><Relationship Id="rId1" Type="http://schemas.microsoft.com/office/2011/relationships/chartStyle" Target="style6.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7.753477690288714E-2"/>
          <c:y val="2.8837390699158225E-2"/>
          <c:w val="0.86821105233185047"/>
          <c:h val="0.97116252114997759"/>
        </c:manualLayout>
      </c:layout>
      <c:barChart>
        <c:barDir val="bar"/>
        <c:grouping val="stacked"/>
        <c:varyColors val="0"/>
        <c:ser>
          <c:idx val="0"/>
          <c:order val="0"/>
          <c:tx>
            <c:strRef>
              <c:f>'[children in London - call for evidence online form FINAL.xlsx]Sheet5'!$E$2</c:f>
              <c:strCache>
                <c:ptCount val="1"/>
                <c:pt idx="0">
                  <c:v>Female</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bg1"/>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val>
            <c:numRef>
              <c:f>'[children in London - call for evidence online form FINAL.xlsx]Sheet5'!$F$2</c:f>
              <c:numCache>
                <c:formatCode>0%</c:formatCode>
                <c:ptCount val="1"/>
                <c:pt idx="0">
                  <c:v>0.91811578252256221</c:v>
                </c:pt>
              </c:numCache>
            </c:numRef>
          </c:val>
          <c:extLst>
            <c:ext xmlns:c16="http://schemas.microsoft.com/office/drawing/2014/chart" uri="{C3380CC4-5D6E-409C-BE32-E72D297353CC}">
              <c16:uniqueId val="{00000000-B914-4200-91CF-4AAB529964C5}"/>
            </c:ext>
          </c:extLst>
        </c:ser>
        <c:ser>
          <c:idx val="1"/>
          <c:order val="1"/>
          <c:tx>
            <c:strRef>
              <c:f>'[children in London - call for evidence online form FINAL.xlsx]Sheet5'!$E$3</c:f>
              <c:strCache>
                <c:ptCount val="1"/>
                <c:pt idx="0">
                  <c:v>Male</c:v>
                </c:pt>
              </c:strCache>
            </c:strRef>
          </c:tx>
          <c:spPr>
            <a:solidFill>
              <a:schemeClr val="accent3">
                <a:lumMod val="75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bg1"/>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val>
            <c:numRef>
              <c:f>'[children in London - call for evidence online form FINAL.xlsx]Sheet5'!$F$3</c:f>
              <c:numCache>
                <c:formatCode>0%</c:formatCode>
                <c:ptCount val="1"/>
                <c:pt idx="0">
                  <c:v>8.1884217477437821E-2</c:v>
                </c:pt>
              </c:numCache>
            </c:numRef>
          </c:val>
          <c:extLst>
            <c:ext xmlns:c16="http://schemas.microsoft.com/office/drawing/2014/chart" uri="{C3380CC4-5D6E-409C-BE32-E72D297353CC}">
              <c16:uniqueId val="{00000001-B914-4200-91CF-4AAB529964C5}"/>
            </c:ext>
          </c:extLst>
        </c:ser>
        <c:dLbls>
          <c:dLblPos val="ctr"/>
          <c:showLegendKey val="0"/>
          <c:showVal val="1"/>
          <c:showCatName val="0"/>
          <c:showSerName val="0"/>
          <c:showPercent val="0"/>
          <c:showBubbleSize val="0"/>
        </c:dLbls>
        <c:gapWidth val="150"/>
        <c:overlap val="100"/>
        <c:axId val="1054032192"/>
        <c:axId val="1054032552"/>
      </c:barChart>
      <c:catAx>
        <c:axId val="1054032192"/>
        <c:scaling>
          <c:orientation val="minMax"/>
        </c:scaling>
        <c:delete val="1"/>
        <c:axPos val="l"/>
        <c:numFmt formatCode="General" sourceLinked="1"/>
        <c:majorTickMark val="out"/>
        <c:minorTickMark val="none"/>
        <c:tickLblPos val="nextTo"/>
        <c:crossAx val="1054032552"/>
        <c:crosses val="autoZero"/>
        <c:auto val="1"/>
        <c:lblAlgn val="ctr"/>
        <c:lblOffset val="100"/>
        <c:noMultiLvlLbl val="0"/>
      </c:catAx>
      <c:valAx>
        <c:axId val="1054032552"/>
        <c:scaling>
          <c:orientation val="minMax"/>
          <c:max val="1"/>
          <c:min val="0"/>
        </c:scaling>
        <c:delete val="1"/>
        <c:axPos val="b"/>
        <c:numFmt formatCode="0%" sourceLinked="1"/>
        <c:majorTickMark val="out"/>
        <c:minorTickMark val="none"/>
        <c:tickLblPos val="nextTo"/>
        <c:crossAx val="1054032192"/>
        <c:crosses val="autoZero"/>
        <c:crossBetween val="between"/>
      </c:valAx>
      <c:spPr>
        <a:noFill/>
        <a:ln>
          <a:noFill/>
        </a:ln>
        <a:effectLst/>
      </c:spPr>
    </c:plotArea>
    <c:legend>
      <c:legendPos val="r"/>
      <c:layout>
        <c:manualLayout>
          <c:xMode val="edge"/>
          <c:yMode val="edge"/>
          <c:x val="0.16351869631949303"/>
          <c:y val="0.10561034807125455"/>
          <c:w val="0.70798748662194644"/>
          <c:h val="0.17594003342967909"/>
        </c:manualLayout>
      </c:layout>
      <c:overlay val="0"/>
      <c:spPr>
        <a:noFill/>
        <a:ln>
          <a:noFill/>
        </a:ln>
        <a:effectLst/>
      </c:spPr>
      <c:txPr>
        <a:bodyPr rot="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userShapes r:id="rId4"/>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2.5139531598519702E-2"/>
          <c:y val="6.2077052864142793E-2"/>
          <c:w val="0.94972093680296055"/>
          <c:h val="0.69093092916950505"/>
        </c:manualLayout>
      </c:layout>
      <c:barChart>
        <c:barDir val="col"/>
        <c:grouping val="clustered"/>
        <c:varyColors val="0"/>
        <c:ser>
          <c:idx val="0"/>
          <c:order val="0"/>
          <c:spPr>
            <a:solidFill>
              <a:schemeClr val="accent3">
                <a:lumMod val="75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'[children in London - call for evidence online form FINAL.xlsx]Sheet5'!$E$20:$E$25</c:f>
              <c:strCache>
                <c:ptCount val="6"/>
                <c:pt idx="0">
                  <c:v>18-24</c:v>
                </c:pt>
                <c:pt idx="1">
                  <c:v>25-34</c:v>
                </c:pt>
                <c:pt idx="2">
                  <c:v>35-49</c:v>
                </c:pt>
                <c:pt idx="3">
                  <c:v>50-64</c:v>
                </c:pt>
                <c:pt idx="4">
                  <c:v>65-79</c:v>
                </c:pt>
                <c:pt idx="5">
                  <c:v>80+</c:v>
                </c:pt>
              </c:strCache>
            </c:strRef>
          </c:cat>
          <c:val>
            <c:numRef>
              <c:f>'[children in London - call for evidence online form FINAL.xlsx]Sheet5'!$F$20:$F$25</c:f>
              <c:numCache>
                <c:formatCode>0%</c:formatCode>
                <c:ptCount val="6"/>
                <c:pt idx="0">
                  <c:v>0</c:v>
                </c:pt>
                <c:pt idx="1">
                  <c:v>0.24058991855602024</c:v>
                </c:pt>
                <c:pt idx="2">
                  <c:v>0.70592119744662118</c:v>
                </c:pt>
                <c:pt idx="3">
                  <c:v>5.3488883997358572E-2</c:v>
                </c:pt>
                <c:pt idx="4">
                  <c:v>0</c:v>
                </c:pt>
                <c:pt idx="5">
                  <c:v>0</c:v>
                </c:pt>
              </c:numCache>
            </c:numRef>
          </c:val>
          <c:extLst>
            <c:ext xmlns:c16="http://schemas.microsoft.com/office/drawing/2014/chart" uri="{C3380CC4-5D6E-409C-BE32-E72D297353CC}">
              <c16:uniqueId val="{00000000-DE93-4126-BD63-895257E84AC7}"/>
            </c:ext>
          </c:extLst>
        </c:ser>
        <c:dLbls>
          <c:dLblPos val="outEnd"/>
          <c:showLegendKey val="0"/>
          <c:showVal val="1"/>
          <c:showCatName val="0"/>
          <c:showSerName val="0"/>
          <c:showPercent val="0"/>
          <c:showBubbleSize val="0"/>
        </c:dLbls>
        <c:gapWidth val="85"/>
        <c:overlap val="-27"/>
        <c:axId val="586620904"/>
        <c:axId val="586621264"/>
      </c:barChart>
      <c:catAx>
        <c:axId val="58662090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US"/>
          </a:p>
        </c:txPr>
        <c:crossAx val="586621264"/>
        <c:crosses val="autoZero"/>
        <c:auto val="1"/>
        <c:lblAlgn val="ctr"/>
        <c:lblOffset val="100"/>
        <c:noMultiLvlLbl val="0"/>
      </c:catAx>
      <c:valAx>
        <c:axId val="586621264"/>
        <c:scaling>
          <c:orientation val="minMax"/>
        </c:scaling>
        <c:delete val="1"/>
        <c:axPos val="l"/>
        <c:numFmt formatCode="0%" sourceLinked="1"/>
        <c:majorTickMark val="none"/>
        <c:minorTickMark val="none"/>
        <c:tickLblPos val="nextTo"/>
        <c:crossAx val="586620904"/>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userShapes r:id="rId4"/>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7.6819440929010455E-2"/>
          <c:y val="0.1074701264239926"/>
          <c:w val="0.55139328170431079"/>
          <c:h val="0.80738502361933739"/>
        </c:manualLayout>
      </c:layout>
      <c:doughnutChart>
        <c:varyColors val="1"/>
        <c:ser>
          <c:idx val="0"/>
          <c:order val="0"/>
          <c:dPt>
            <c:idx val="0"/>
            <c:bubble3D val="0"/>
            <c:spPr>
              <a:solidFill>
                <a:schemeClr val="accent1"/>
              </a:solidFill>
              <a:ln w="19050">
                <a:solidFill>
                  <a:schemeClr val="lt1"/>
                </a:solidFill>
              </a:ln>
              <a:effectLst/>
            </c:spPr>
            <c:extLst>
              <c:ext xmlns:c16="http://schemas.microsoft.com/office/drawing/2014/chart" uri="{C3380CC4-5D6E-409C-BE32-E72D297353CC}">
                <c16:uniqueId val="{00000001-DCAE-4C08-AE16-7D1426FBBEAA}"/>
              </c:ext>
            </c:extLst>
          </c:dPt>
          <c:dPt>
            <c:idx val="1"/>
            <c:bubble3D val="0"/>
            <c:spPr>
              <a:solidFill>
                <a:schemeClr val="accent2"/>
              </a:solidFill>
              <a:ln w="19050">
                <a:solidFill>
                  <a:schemeClr val="lt1"/>
                </a:solidFill>
              </a:ln>
              <a:effectLst/>
            </c:spPr>
            <c:extLst>
              <c:ext xmlns:c16="http://schemas.microsoft.com/office/drawing/2014/chart" uri="{C3380CC4-5D6E-409C-BE32-E72D297353CC}">
                <c16:uniqueId val="{00000003-DCAE-4C08-AE16-7D1426FBBEAA}"/>
              </c:ext>
            </c:extLst>
          </c:dPt>
          <c:dPt>
            <c:idx val="2"/>
            <c:bubble3D val="0"/>
            <c:spPr>
              <a:solidFill>
                <a:schemeClr val="accent3"/>
              </a:solidFill>
              <a:ln w="19050">
                <a:solidFill>
                  <a:schemeClr val="lt1"/>
                </a:solidFill>
              </a:ln>
              <a:effectLst/>
            </c:spPr>
            <c:extLst>
              <c:ext xmlns:c16="http://schemas.microsoft.com/office/drawing/2014/chart" uri="{C3380CC4-5D6E-409C-BE32-E72D297353CC}">
                <c16:uniqueId val="{00000005-DCAE-4C08-AE16-7D1426FBBEAA}"/>
              </c:ext>
            </c:extLst>
          </c:dPt>
          <c:dPt>
            <c:idx val="3"/>
            <c:bubble3D val="0"/>
            <c:spPr>
              <a:solidFill>
                <a:schemeClr val="accent4"/>
              </a:solidFill>
              <a:ln w="19050">
                <a:solidFill>
                  <a:schemeClr val="lt1"/>
                </a:solidFill>
              </a:ln>
              <a:effectLst/>
            </c:spPr>
            <c:extLst>
              <c:ext xmlns:c16="http://schemas.microsoft.com/office/drawing/2014/chart" uri="{C3380CC4-5D6E-409C-BE32-E72D297353CC}">
                <c16:uniqueId val="{00000007-DCAE-4C08-AE16-7D1426FBBEAA}"/>
              </c:ext>
            </c:extLst>
          </c:dPt>
          <c:dPt>
            <c:idx val="4"/>
            <c:bubble3D val="0"/>
            <c:spPr>
              <a:solidFill>
                <a:schemeClr val="accent5"/>
              </a:solidFill>
              <a:ln w="19050">
                <a:solidFill>
                  <a:schemeClr val="lt1"/>
                </a:solidFill>
              </a:ln>
              <a:effectLst/>
            </c:spPr>
            <c:extLst>
              <c:ext xmlns:c16="http://schemas.microsoft.com/office/drawing/2014/chart" uri="{C3380CC4-5D6E-409C-BE32-E72D297353CC}">
                <c16:uniqueId val="{00000009-DCAE-4C08-AE16-7D1426FBBEAA}"/>
              </c:ext>
            </c:extLst>
          </c:dPt>
          <c:dLbls>
            <c:spPr>
              <a:noFill/>
              <a:ln>
                <a:noFill/>
              </a:ln>
              <a:effectLst/>
            </c:spPr>
            <c:txPr>
              <a:bodyPr rot="0" spcFirstLastPara="1" vertOverflow="ellipsis" vert="horz" wrap="square" lIns="38100" tIns="19050" rIns="38100" bIns="19050" anchor="ctr" anchorCtr="1">
                <a:spAutoFit/>
              </a:bodyPr>
              <a:lstStyle/>
              <a:p>
                <a:pPr>
                  <a:defRPr sz="1100" b="1" i="0" u="none" strike="noStrike" kern="1200" baseline="0">
                    <a:solidFill>
                      <a:schemeClr val="bg1"/>
                    </a:solidFill>
                    <a:latin typeface="+mn-lt"/>
                    <a:ea typeface="+mn-ea"/>
                    <a:cs typeface="+mn-cs"/>
                  </a:defRPr>
                </a:pPr>
                <a:endParaRPr lang="en-US"/>
              </a:p>
            </c:txPr>
            <c:showLegendKey val="0"/>
            <c:showVal val="1"/>
            <c:showCatName val="0"/>
            <c:showSerName val="0"/>
            <c:showPercent val="0"/>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'[children in London - call for evidence online form FINAL.xlsx]Sheet5'!$E$11:$E$15</c:f>
              <c:strCache>
                <c:ptCount val="5"/>
                <c:pt idx="0">
                  <c:v>Asian or Asian British</c:v>
                </c:pt>
                <c:pt idx="1">
                  <c:v>Black, Black British, Caribbean or African</c:v>
                </c:pt>
                <c:pt idx="2">
                  <c:v>Mixed or Multiple ethnic groups</c:v>
                </c:pt>
                <c:pt idx="3">
                  <c:v>White</c:v>
                </c:pt>
                <c:pt idx="4">
                  <c:v>Other ethnic group</c:v>
                </c:pt>
              </c:strCache>
            </c:strRef>
          </c:cat>
          <c:val>
            <c:numRef>
              <c:f>'[children in London - call for evidence online form FINAL.xlsx]Sheet5'!$F$11:$F$15</c:f>
              <c:numCache>
                <c:formatCode>0%</c:formatCode>
                <c:ptCount val="5"/>
                <c:pt idx="0">
                  <c:v>8.324084350721421E-2</c:v>
                </c:pt>
                <c:pt idx="1">
                  <c:v>4.8834628190899003E-2</c:v>
                </c:pt>
                <c:pt idx="2">
                  <c:v>6.5926748057713647E-2</c:v>
                </c:pt>
                <c:pt idx="3">
                  <c:v>0.70388457269700333</c:v>
                </c:pt>
                <c:pt idx="4">
                  <c:v>9.8113207547169817E-2</c:v>
                </c:pt>
              </c:numCache>
            </c:numRef>
          </c:val>
          <c:extLst>
            <c:ext xmlns:c16="http://schemas.microsoft.com/office/drawing/2014/chart" uri="{C3380CC4-5D6E-409C-BE32-E72D297353CC}">
              <c16:uniqueId val="{0000000A-DCAE-4C08-AE16-7D1426FBBEAA}"/>
            </c:ext>
          </c:extLst>
        </c:ser>
        <c:dLbls>
          <c:showLegendKey val="0"/>
          <c:showVal val="1"/>
          <c:showCatName val="0"/>
          <c:showSerName val="0"/>
          <c:showPercent val="0"/>
          <c:showBubbleSize val="0"/>
          <c:showLeaderLines val="1"/>
        </c:dLbls>
        <c:firstSliceAng val="0"/>
        <c:holeSize val="50"/>
      </c:doughnutChart>
      <c:spPr>
        <a:noFill/>
        <a:ln>
          <a:noFill/>
        </a:ln>
        <a:effectLst/>
      </c:spPr>
    </c:plotArea>
    <c:legend>
      <c:legendPos val="r"/>
      <c:layout>
        <c:manualLayout>
          <c:xMode val="edge"/>
          <c:yMode val="edge"/>
          <c:x val="0.67000243521548708"/>
          <c:y val="8.8083576759116849E-2"/>
          <c:w val="0.2952778690224187"/>
          <c:h val="0.80744676458748355"/>
        </c:manualLayout>
      </c:layout>
      <c:overlay val="0"/>
      <c:spPr>
        <a:noFill/>
        <a:ln>
          <a:noFill/>
        </a:ln>
        <a:effectLst/>
      </c:spPr>
      <c:txPr>
        <a:bodyPr rot="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solidFill>
      <a:schemeClr val="bg1"/>
    </a:solidFill>
    <a:ln w="9525" cap="flat" cmpd="sng" algn="ctr">
      <a:noFill/>
      <a:round/>
    </a:ln>
    <a:effectLst/>
  </c:spPr>
  <c:txPr>
    <a:bodyPr/>
    <a:lstStyle/>
    <a:p>
      <a:pPr>
        <a:defRPr/>
      </a:pPr>
      <a:endParaRPr lang="en-US"/>
    </a:p>
  </c:txPr>
  <c:externalData r:id="rId3">
    <c:autoUpdate val="0"/>
  </c:externalData>
  <c:userShapes r:id="rId4"/>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8274651930318347"/>
          <c:y val="9.9960231658418136E-2"/>
          <c:w val="0.62109319127834239"/>
          <c:h val="0.77149131575189578"/>
        </c:manualLayout>
      </c:layout>
      <c:doughnutChart>
        <c:varyColors val="1"/>
        <c:ser>
          <c:idx val="1"/>
          <c:order val="1"/>
          <c:dPt>
            <c:idx val="0"/>
            <c:bubble3D val="0"/>
            <c:spPr>
              <a:solidFill>
                <a:schemeClr val="accent1"/>
              </a:solidFill>
              <a:ln w="19050">
                <a:solidFill>
                  <a:schemeClr val="lt1"/>
                </a:solidFill>
              </a:ln>
              <a:effectLst/>
            </c:spPr>
            <c:extLst>
              <c:ext xmlns:c16="http://schemas.microsoft.com/office/drawing/2014/chart" uri="{C3380CC4-5D6E-409C-BE32-E72D297353CC}">
                <c16:uniqueId val="{00000001-BBE4-4621-BA82-C8D6DFF0B96A}"/>
              </c:ext>
            </c:extLst>
          </c:dPt>
          <c:dPt>
            <c:idx val="1"/>
            <c:bubble3D val="0"/>
            <c:spPr>
              <a:solidFill>
                <a:schemeClr val="accent2"/>
              </a:solidFill>
              <a:ln w="19050">
                <a:solidFill>
                  <a:schemeClr val="lt1"/>
                </a:solidFill>
              </a:ln>
              <a:effectLst/>
            </c:spPr>
            <c:extLst>
              <c:ext xmlns:c16="http://schemas.microsoft.com/office/drawing/2014/chart" uri="{C3380CC4-5D6E-409C-BE32-E72D297353CC}">
                <c16:uniqueId val="{00000003-BBE4-4621-BA82-C8D6DFF0B96A}"/>
              </c:ext>
            </c:extLst>
          </c:dPt>
          <c:dPt>
            <c:idx val="2"/>
            <c:bubble3D val="0"/>
            <c:spPr>
              <a:solidFill>
                <a:schemeClr val="accent3"/>
              </a:solidFill>
              <a:ln w="19050">
                <a:solidFill>
                  <a:schemeClr val="lt1"/>
                </a:solidFill>
              </a:ln>
              <a:effectLst/>
            </c:spPr>
            <c:extLst>
              <c:ext xmlns:c16="http://schemas.microsoft.com/office/drawing/2014/chart" uri="{C3380CC4-5D6E-409C-BE32-E72D297353CC}">
                <c16:uniqueId val="{00000005-BBE4-4621-BA82-C8D6DFF0B96A}"/>
              </c:ext>
            </c:extLst>
          </c:dPt>
          <c:dLbls>
            <c:spPr>
              <a:noFill/>
              <a:ln>
                <a:noFill/>
              </a:ln>
              <a:effectLst/>
            </c:spPr>
            <c:txPr>
              <a:bodyPr rot="0" spcFirstLastPara="1" vertOverflow="ellipsis" vert="horz" wrap="square" anchor="ctr" anchorCtr="1"/>
              <a:lstStyle/>
              <a:p>
                <a:pPr>
                  <a:defRPr sz="1100" b="1" i="0" u="none" strike="noStrike" kern="1200" baseline="0">
                    <a:solidFill>
                      <a:schemeClr val="bg1"/>
                    </a:solidFill>
                    <a:latin typeface="+mn-lt"/>
                    <a:ea typeface="+mn-ea"/>
                    <a:cs typeface="+mn-cs"/>
                  </a:defRPr>
                </a:pPr>
                <a:endParaRPr lang="en-US"/>
              </a:p>
            </c:txPr>
            <c:showLegendKey val="0"/>
            <c:showVal val="1"/>
            <c:showCatName val="0"/>
            <c:showSerName val="0"/>
            <c:showPercent val="0"/>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'[children in London - call for evidence online form FINAL.xlsx]Sheet5'!$H$35:$H$37</c:f>
              <c:strCache>
                <c:ptCount val="3"/>
                <c:pt idx="0">
                  <c:v>Outer</c:v>
                </c:pt>
                <c:pt idx="1">
                  <c:v>Inner</c:v>
                </c:pt>
                <c:pt idx="2">
                  <c:v>Outside of London</c:v>
                </c:pt>
              </c:strCache>
            </c:strRef>
          </c:cat>
          <c:val>
            <c:numRef>
              <c:f>'[children in London - call for evidence online form FINAL.xlsx]Sheet5'!$J$35:$J$37</c:f>
              <c:numCache>
                <c:formatCode>0%</c:formatCode>
                <c:ptCount val="3"/>
                <c:pt idx="0">
                  <c:v>0.20238095238095238</c:v>
                </c:pt>
                <c:pt idx="1">
                  <c:v>0.6428571428571429</c:v>
                </c:pt>
                <c:pt idx="2">
                  <c:v>0.15476190476190477</c:v>
                </c:pt>
              </c:numCache>
            </c:numRef>
          </c:val>
          <c:extLst>
            <c:ext xmlns:c16="http://schemas.microsoft.com/office/drawing/2014/chart" uri="{C3380CC4-5D6E-409C-BE32-E72D297353CC}">
              <c16:uniqueId val="{00000006-BBE4-4621-BA82-C8D6DFF0B96A}"/>
            </c:ext>
          </c:extLst>
        </c:ser>
        <c:dLbls>
          <c:showLegendKey val="0"/>
          <c:showVal val="1"/>
          <c:showCatName val="0"/>
          <c:showSerName val="0"/>
          <c:showPercent val="0"/>
          <c:showBubbleSize val="0"/>
          <c:showLeaderLines val="1"/>
        </c:dLbls>
        <c:firstSliceAng val="0"/>
        <c:holeSize val="50"/>
        <c:extLst>
          <c:ext xmlns:c15="http://schemas.microsoft.com/office/drawing/2012/chart" uri="{02D57815-91ED-43cb-92C2-25804820EDAC}">
            <c15:filteredPieSeries>
              <c15:ser>
                <c:idx val="0"/>
                <c:order val="0"/>
                <c:dPt>
                  <c:idx val="0"/>
                  <c:bubble3D val="0"/>
                  <c:spPr>
                    <a:solidFill>
                      <a:schemeClr val="accent1"/>
                    </a:solidFill>
                    <a:ln w="19050">
                      <a:solidFill>
                        <a:schemeClr val="lt1"/>
                      </a:solidFill>
                    </a:ln>
                    <a:effectLst/>
                  </c:spPr>
                  <c:extLst>
                    <c:ext xmlns:c16="http://schemas.microsoft.com/office/drawing/2014/chart" uri="{C3380CC4-5D6E-409C-BE32-E72D297353CC}">
                      <c16:uniqueId val="{00000008-BBE4-4621-BA82-C8D6DFF0B96A}"/>
                    </c:ext>
                  </c:extLst>
                </c:dPt>
                <c:dPt>
                  <c:idx val="1"/>
                  <c:bubble3D val="0"/>
                  <c:spPr>
                    <a:solidFill>
                      <a:schemeClr val="accent2"/>
                    </a:solidFill>
                    <a:ln w="19050">
                      <a:solidFill>
                        <a:schemeClr val="lt1"/>
                      </a:solidFill>
                    </a:ln>
                    <a:effectLst/>
                  </c:spPr>
                  <c:extLst>
                    <c:ext xmlns:c16="http://schemas.microsoft.com/office/drawing/2014/chart" uri="{C3380CC4-5D6E-409C-BE32-E72D297353CC}">
                      <c16:uniqueId val="{0000000A-BBE4-4621-BA82-C8D6DFF0B96A}"/>
                    </c:ext>
                  </c:extLst>
                </c:dPt>
                <c:dPt>
                  <c:idx val="2"/>
                  <c:bubble3D val="0"/>
                  <c:spPr>
                    <a:solidFill>
                      <a:schemeClr val="accent3"/>
                    </a:solidFill>
                    <a:ln w="19050">
                      <a:solidFill>
                        <a:schemeClr val="lt1"/>
                      </a:solidFill>
                    </a:ln>
                    <a:effectLst/>
                  </c:spPr>
                  <c:extLst>
                    <c:ext xmlns:c16="http://schemas.microsoft.com/office/drawing/2014/chart" uri="{C3380CC4-5D6E-409C-BE32-E72D297353CC}">
                      <c16:uniqueId val="{0000000C-BBE4-4621-BA82-C8D6DFF0B96A}"/>
                    </c:ext>
                  </c:extLst>
                </c:dPt>
                <c:dLbls>
                  <c:dLbl>
                    <c:idx val="1"/>
                    <c:layout>
                      <c:manualLayout>
                        <c:x val="-5.6775318383244573E-2"/>
                        <c:y val="-0.11747424816481175"/>
                      </c:manualLayout>
                    </c:layout>
                    <c:spPr>
                      <a:noFill/>
                      <a:ln>
                        <a:noFill/>
                      </a:ln>
                      <a:effectLst/>
                    </c:spPr>
                    <c:txPr>
                      <a:bodyPr rot="0" spcFirstLastPara="1" vertOverflow="ellipsis" vert="horz" wrap="square" lIns="38100" tIns="19050" rIns="38100" bIns="19050" anchor="ctr" anchorCtr="1">
                        <a:spAutoFit/>
                      </a:bodyPr>
                      <a:lstStyle/>
                      <a:p>
                        <a:pPr>
                          <a:defRPr sz="1050" b="1" i="0" u="none" strike="noStrike" kern="1200" baseline="0">
                            <a:solidFill>
                              <a:sysClr val="windowText" lastClr="000000"/>
                            </a:solidFill>
                            <a:latin typeface="+mn-lt"/>
                            <a:ea typeface="+mn-ea"/>
                            <a:cs typeface="+mn-cs"/>
                          </a:defRPr>
                        </a:pPr>
                        <a:endParaRPr lang="en-US"/>
                      </a:p>
                    </c:txPr>
                    <c:showLegendKey val="0"/>
                    <c:showVal val="1"/>
                    <c:showCatName val="0"/>
                    <c:showSerName val="0"/>
                    <c:showPercent val="0"/>
                    <c:showBubbleSize val="0"/>
                    <c:extLst>
                      <c:ext uri="{CE6537A1-D6FC-4f65-9D91-7224C49458BB}"/>
                      <c:ext xmlns:c16="http://schemas.microsoft.com/office/drawing/2014/chart" uri="{C3380CC4-5D6E-409C-BE32-E72D297353CC}">
                        <c16:uniqueId val="{0000000A-BBE4-4621-BA82-C8D6DFF0B96A}"/>
                      </c:ext>
                    </c:extLst>
                  </c:dLbl>
                  <c:dLbl>
                    <c:idx val="2"/>
                    <c:layout>
                      <c:manualLayout>
                        <c:x val="-3.5484573989527858E-3"/>
                        <c:y val="-0.14096909779777408"/>
                      </c:manualLayout>
                    </c:layout>
                    <c:spPr>
                      <a:noFill/>
                      <a:ln>
                        <a:noFill/>
                      </a:ln>
                      <a:effectLst/>
                    </c:spPr>
                    <c:txPr>
                      <a:bodyPr rot="0" spcFirstLastPara="1" vertOverflow="ellipsis" vert="horz" wrap="square" lIns="38100" tIns="19050" rIns="38100" bIns="19050" anchor="ctr" anchorCtr="1">
                        <a:spAutoFit/>
                      </a:bodyPr>
                      <a:lstStyle/>
                      <a:p>
                        <a:pPr>
                          <a:defRPr sz="1050" b="1" i="0" u="none" strike="noStrike" kern="1200" baseline="0">
                            <a:solidFill>
                              <a:sysClr val="windowText" lastClr="000000"/>
                            </a:solidFill>
                            <a:latin typeface="+mn-lt"/>
                            <a:ea typeface="+mn-ea"/>
                            <a:cs typeface="+mn-cs"/>
                          </a:defRPr>
                        </a:pPr>
                        <a:endParaRPr lang="en-US"/>
                      </a:p>
                    </c:txPr>
                    <c:showLegendKey val="0"/>
                    <c:showVal val="1"/>
                    <c:showCatName val="0"/>
                    <c:showSerName val="0"/>
                    <c:showPercent val="0"/>
                    <c:showBubbleSize val="0"/>
                    <c:extLst>
                      <c:ext uri="{CE6537A1-D6FC-4f65-9D91-7224C49458BB}"/>
                      <c:ext xmlns:c16="http://schemas.microsoft.com/office/drawing/2014/chart" uri="{C3380CC4-5D6E-409C-BE32-E72D297353CC}">
                        <c16:uniqueId val="{0000000C-BBE4-4621-BA82-C8D6DFF0B96A}"/>
                      </c:ext>
                    </c:extLst>
                  </c:dLbl>
                  <c:spPr>
                    <a:noFill/>
                    <a:ln>
                      <a:noFill/>
                    </a:ln>
                    <a:effectLst/>
                  </c:spPr>
                  <c:txPr>
                    <a:bodyPr rot="0" spcFirstLastPara="1" vertOverflow="ellipsis" vert="horz" wrap="square" lIns="38100" tIns="19050" rIns="38100" bIns="19050" anchor="ctr" anchorCtr="1">
                      <a:spAutoFit/>
                    </a:bodyPr>
                    <a:lstStyle/>
                    <a:p>
                      <a:pPr>
                        <a:defRPr sz="1050" b="1" i="0" u="none" strike="noStrike" kern="1200" baseline="0">
                          <a:solidFill>
                            <a:schemeClr val="bg1"/>
                          </a:solidFill>
                          <a:latin typeface="+mn-lt"/>
                          <a:ea typeface="+mn-ea"/>
                          <a:cs typeface="+mn-cs"/>
                        </a:defRPr>
                      </a:pPr>
                      <a:endParaRPr lang="en-US"/>
                    </a:p>
                  </c:txPr>
                  <c:showLegendKey val="0"/>
                  <c:showVal val="1"/>
                  <c:showCatName val="0"/>
                  <c:showSerName val="0"/>
                  <c:showPercent val="0"/>
                  <c:showBubbleSize val="0"/>
                  <c:showLeaderLines val="1"/>
                  <c:leaderLines>
                    <c:spPr>
                      <a:ln w="9525" cap="flat" cmpd="sng" algn="ctr">
                        <a:solidFill>
                          <a:schemeClr val="tx1">
                            <a:lumMod val="35000"/>
                            <a:lumOff val="65000"/>
                          </a:schemeClr>
                        </a:solidFill>
                        <a:round/>
                      </a:ln>
                      <a:effectLst/>
                    </c:spPr>
                  </c:leaderLines>
                  <c:extLst>
                    <c:ext uri="{CE6537A1-D6FC-4f65-9D91-7224C49458BB}"/>
                  </c:extLst>
                </c:dLbls>
                <c:cat>
                  <c:strRef>
                    <c:extLst>
                      <c:ext uri="{02D57815-91ED-43cb-92C2-25804820EDAC}">
                        <c15:formulaRef>
                          <c15:sqref>'[children in London - call for evidence online form FINAL.xlsx]Sheet5'!$H$35:$H$37</c15:sqref>
                        </c15:formulaRef>
                      </c:ext>
                    </c:extLst>
                    <c:strCache>
                      <c:ptCount val="3"/>
                      <c:pt idx="0">
                        <c:v>Outer</c:v>
                      </c:pt>
                      <c:pt idx="1">
                        <c:v>Inner</c:v>
                      </c:pt>
                      <c:pt idx="2">
                        <c:v>Outside of London</c:v>
                      </c:pt>
                    </c:strCache>
                  </c:strRef>
                </c:cat>
                <c:val>
                  <c:numRef>
                    <c:extLst>
                      <c:ext uri="{02D57815-91ED-43cb-92C2-25804820EDAC}">
                        <c15:formulaRef>
                          <c15:sqref>'[children in London - call for evidence online form FINAL.xlsx]Sheet5'!$I$35:$I$37</c15:sqref>
                        </c15:formulaRef>
                      </c:ext>
                    </c:extLst>
                    <c:numCache>
                      <c:formatCode>General</c:formatCode>
                      <c:ptCount val="3"/>
                      <c:pt idx="0">
                        <c:v>17</c:v>
                      </c:pt>
                      <c:pt idx="1">
                        <c:v>54</c:v>
                      </c:pt>
                      <c:pt idx="2">
                        <c:v>13</c:v>
                      </c:pt>
                    </c:numCache>
                  </c:numRef>
                </c:val>
                <c:extLst>
                  <c:ext xmlns:c16="http://schemas.microsoft.com/office/drawing/2014/chart" uri="{C3380CC4-5D6E-409C-BE32-E72D297353CC}">
                    <c16:uniqueId val="{0000000D-BBE4-4621-BA82-C8D6DFF0B96A}"/>
                  </c:ext>
                </c:extLst>
              </c15:ser>
            </c15:filteredPieSeries>
          </c:ext>
        </c:extLst>
      </c:doughnutChart>
      <c:spPr>
        <a:noFill/>
        <a:ln>
          <a:noFill/>
        </a:ln>
        <a:effectLst/>
      </c:spPr>
    </c:plotArea>
    <c:legend>
      <c:legendPos val="r"/>
      <c:overlay val="0"/>
      <c:spPr>
        <a:noFill/>
        <a:ln>
          <a:noFill/>
        </a:ln>
        <a:effectLst/>
      </c:spPr>
      <c:txPr>
        <a:bodyPr rot="0" spcFirstLastPara="1" vertOverflow="ellipsis" vert="horz" wrap="square" anchor="ctr" anchorCtr="1"/>
        <a:lstStyle/>
        <a:p>
          <a:pPr>
            <a:defRPr sz="1050"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solidFill>
      <a:schemeClr val="bg1"/>
    </a:solidFill>
    <a:ln w="9525" cap="flat" cmpd="sng" algn="ctr">
      <a:noFill/>
      <a:round/>
    </a:ln>
    <a:effectLst/>
  </c:spPr>
  <c:txPr>
    <a:bodyPr/>
    <a:lstStyle/>
    <a:p>
      <a:pPr>
        <a:defRPr sz="1050"/>
      </a:pPr>
      <a:endParaRPr lang="en-US"/>
    </a:p>
  </c:txPr>
  <c:externalData r:id="rId3">
    <c:autoUpdate val="0"/>
  </c:externalData>
  <c:userShapes r:id="rId4"/>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7.3241857115282041E-2"/>
          <c:y val="5.9987805147825535E-2"/>
          <c:w val="0.49986307502841359"/>
          <c:h val="0.87932379780943681"/>
        </c:manualLayout>
      </c:layout>
      <c:doughnutChart>
        <c:varyColors val="1"/>
        <c:ser>
          <c:idx val="0"/>
          <c:order val="0"/>
          <c:dPt>
            <c:idx val="0"/>
            <c:bubble3D val="0"/>
            <c:spPr>
              <a:solidFill>
                <a:schemeClr val="accent1"/>
              </a:solidFill>
              <a:ln w="19050">
                <a:solidFill>
                  <a:schemeClr val="lt1"/>
                </a:solidFill>
              </a:ln>
              <a:effectLst/>
            </c:spPr>
            <c:extLst>
              <c:ext xmlns:c16="http://schemas.microsoft.com/office/drawing/2014/chart" uri="{C3380CC4-5D6E-409C-BE32-E72D297353CC}">
                <c16:uniqueId val="{00000001-11CB-42D1-BC39-37F376CF8947}"/>
              </c:ext>
            </c:extLst>
          </c:dPt>
          <c:dPt>
            <c:idx val="1"/>
            <c:bubble3D val="0"/>
            <c:spPr>
              <a:solidFill>
                <a:schemeClr val="accent2"/>
              </a:solidFill>
              <a:ln w="19050">
                <a:solidFill>
                  <a:schemeClr val="lt1"/>
                </a:solidFill>
              </a:ln>
              <a:effectLst/>
            </c:spPr>
            <c:extLst>
              <c:ext xmlns:c16="http://schemas.microsoft.com/office/drawing/2014/chart" uri="{C3380CC4-5D6E-409C-BE32-E72D297353CC}">
                <c16:uniqueId val="{00000003-11CB-42D1-BC39-37F376CF8947}"/>
              </c:ext>
            </c:extLst>
          </c:dPt>
          <c:dPt>
            <c:idx val="2"/>
            <c:bubble3D val="0"/>
            <c:spPr>
              <a:solidFill>
                <a:schemeClr val="accent3"/>
              </a:solidFill>
              <a:ln w="19050">
                <a:solidFill>
                  <a:schemeClr val="lt1"/>
                </a:solidFill>
              </a:ln>
              <a:effectLst/>
            </c:spPr>
            <c:extLst>
              <c:ext xmlns:c16="http://schemas.microsoft.com/office/drawing/2014/chart" uri="{C3380CC4-5D6E-409C-BE32-E72D297353CC}">
                <c16:uniqueId val="{00000005-11CB-42D1-BC39-37F376CF8947}"/>
              </c:ext>
            </c:extLst>
          </c:dPt>
          <c:dLbls>
            <c:spPr>
              <a:noFill/>
              <a:ln>
                <a:noFill/>
              </a:ln>
              <a:effectLst/>
            </c:spPr>
            <c:txPr>
              <a:bodyPr rot="0" spcFirstLastPara="1" vertOverflow="ellipsis" vert="horz" wrap="square" anchor="ctr" anchorCtr="1"/>
              <a:lstStyle/>
              <a:p>
                <a:pPr>
                  <a:defRPr sz="1600" b="1" i="0" u="none" strike="noStrike" kern="1200" baseline="0">
                    <a:solidFill>
                      <a:schemeClr val="bg1"/>
                    </a:solidFill>
                    <a:latin typeface="+mn-lt"/>
                    <a:ea typeface="+mn-ea"/>
                    <a:cs typeface="+mn-cs"/>
                  </a:defRPr>
                </a:pPr>
                <a:endParaRPr lang="en-US"/>
              </a:p>
            </c:txPr>
            <c:showLegendKey val="0"/>
            <c:showVal val="1"/>
            <c:showCatName val="0"/>
            <c:showSerName val="0"/>
            <c:showPercent val="0"/>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'[children in London - call for evidence online form FINAL.xlsx]Sheet4'!$G$3:$G$4</c:f>
              <c:strCache>
                <c:ptCount val="2"/>
                <c:pt idx="0">
                  <c:v>I do not have children but I am considering having children in the future</c:v>
                </c:pt>
                <c:pt idx="1">
                  <c:v>I have children</c:v>
                </c:pt>
              </c:strCache>
            </c:strRef>
          </c:cat>
          <c:val>
            <c:numRef>
              <c:f>'[children in London - call for evidence online form FINAL.xlsx]Sheet4'!$H$3:$H$4</c:f>
              <c:numCache>
                <c:formatCode>0%</c:formatCode>
                <c:ptCount val="2"/>
                <c:pt idx="0">
                  <c:v>5.8823529411764705E-2</c:v>
                </c:pt>
                <c:pt idx="1">
                  <c:v>0.94117647058823528</c:v>
                </c:pt>
              </c:numCache>
            </c:numRef>
          </c:val>
          <c:extLst>
            <c:ext xmlns:c16="http://schemas.microsoft.com/office/drawing/2014/chart" uri="{C3380CC4-5D6E-409C-BE32-E72D297353CC}">
              <c16:uniqueId val="{00000006-11CB-42D1-BC39-37F376CF8947}"/>
            </c:ext>
          </c:extLst>
        </c:ser>
        <c:dLbls>
          <c:showLegendKey val="0"/>
          <c:showVal val="1"/>
          <c:showCatName val="0"/>
          <c:showSerName val="0"/>
          <c:showPercent val="0"/>
          <c:showBubbleSize val="0"/>
          <c:showLeaderLines val="1"/>
        </c:dLbls>
        <c:firstSliceAng val="0"/>
        <c:holeSize val="50"/>
      </c:doughnutChart>
      <c:spPr>
        <a:noFill/>
        <a:ln>
          <a:noFill/>
        </a:ln>
        <a:effectLst/>
      </c:spPr>
    </c:plotArea>
    <c:legend>
      <c:legendPos val="r"/>
      <c:layout>
        <c:manualLayout>
          <c:xMode val="edge"/>
          <c:yMode val="edge"/>
          <c:x val="0.60878756383292398"/>
          <c:y val="0.32329174874928152"/>
          <c:w val="0.36173233347377859"/>
          <c:h val="0.36592417241777014"/>
        </c:manualLayout>
      </c:layout>
      <c:overlay val="0"/>
      <c:spPr>
        <a:noFill/>
        <a:ln>
          <a:noFill/>
        </a:ln>
        <a:effectLst/>
      </c:spPr>
      <c:txPr>
        <a:bodyPr rot="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solidFill>
      <a:schemeClr val="bg1"/>
    </a:solidFill>
    <a:ln w="9525" cap="flat" cmpd="sng" algn="ctr">
      <a:noFill/>
      <a:round/>
    </a:ln>
    <a:effectLst/>
  </c:spPr>
  <c:txPr>
    <a:bodyPr/>
    <a:lstStyle/>
    <a:p>
      <a:pPr>
        <a:defRPr sz="1000"/>
      </a:pPr>
      <a:endParaRPr lang="en-US"/>
    </a:p>
  </c:txPr>
  <c:externalData r:id="rId3">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0456653048417223"/>
          <c:y val="6.3121158284550366E-2"/>
          <c:w val="0.54519569784871225"/>
          <c:h val="0.87142780331139824"/>
        </c:manualLayout>
      </c:layout>
      <c:doughnutChart>
        <c:varyColors val="1"/>
        <c:ser>
          <c:idx val="0"/>
          <c:order val="0"/>
          <c:dPt>
            <c:idx val="0"/>
            <c:bubble3D val="0"/>
            <c:spPr>
              <a:solidFill>
                <a:schemeClr val="accent1"/>
              </a:solidFill>
              <a:ln w="19050">
                <a:solidFill>
                  <a:schemeClr val="lt1"/>
                </a:solidFill>
              </a:ln>
              <a:effectLst/>
            </c:spPr>
            <c:extLst>
              <c:ext xmlns:c16="http://schemas.microsoft.com/office/drawing/2014/chart" uri="{C3380CC4-5D6E-409C-BE32-E72D297353CC}">
                <c16:uniqueId val="{00000001-FB89-46B6-8602-0854266E1D99}"/>
              </c:ext>
            </c:extLst>
          </c:dPt>
          <c:dPt>
            <c:idx val="1"/>
            <c:bubble3D val="0"/>
            <c:spPr>
              <a:solidFill>
                <a:schemeClr val="accent2"/>
              </a:solidFill>
              <a:ln w="19050">
                <a:solidFill>
                  <a:schemeClr val="lt1"/>
                </a:solidFill>
              </a:ln>
              <a:effectLst/>
            </c:spPr>
            <c:extLst>
              <c:ext xmlns:c16="http://schemas.microsoft.com/office/drawing/2014/chart" uri="{C3380CC4-5D6E-409C-BE32-E72D297353CC}">
                <c16:uniqueId val="{00000003-FB89-46B6-8602-0854266E1D99}"/>
              </c:ext>
            </c:extLst>
          </c:dPt>
          <c:dPt>
            <c:idx val="2"/>
            <c:bubble3D val="0"/>
            <c:spPr>
              <a:solidFill>
                <a:schemeClr val="accent3"/>
              </a:solidFill>
              <a:ln w="19050">
                <a:solidFill>
                  <a:schemeClr val="lt1"/>
                </a:solidFill>
              </a:ln>
              <a:effectLst/>
            </c:spPr>
            <c:extLst>
              <c:ext xmlns:c16="http://schemas.microsoft.com/office/drawing/2014/chart" uri="{C3380CC4-5D6E-409C-BE32-E72D297353CC}">
                <c16:uniqueId val="{00000005-FB89-46B6-8602-0854266E1D99}"/>
              </c:ext>
            </c:extLst>
          </c:dPt>
          <c:dLbls>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bg1"/>
                    </a:solidFill>
                    <a:latin typeface="+mn-lt"/>
                    <a:ea typeface="+mn-ea"/>
                    <a:cs typeface="+mn-cs"/>
                  </a:defRPr>
                </a:pPr>
                <a:endParaRPr lang="en-US"/>
              </a:p>
            </c:txPr>
            <c:showLegendKey val="0"/>
            <c:showVal val="1"/>
            <c:showCatName val="0"/>
            <c:showSerName val="0"/>
            <c:showPercent val="0"/>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'[children in London - call for evidence online form FINAL.xlsx]Sheet4'!$G$8:$G$10</c:f>
              <c:strCache>
                <c:ptCount val="3"/>
                <c:pt idx="0">
                  <c:v>I currently live in London and expect to stay here long-term</c:v>
                </c:pt>
                <c:pt idx="1">
                  <c:v>I currently live in London but I am considering moving away</c:v>
                </c:pt>
                <c:pt idx="2">
                  <c:v>I used to live in London but now live elsewhere</c:v>
                </c:pt>
              </c:strCache>
            </c:strRef>
          </c:cat>
          <c:val>
            <c:numRef>
              <c:f>'[children in London - call for evidence online form FINAL.xlsx]Sheet4'!$H$8:$H$10</c:f>
              <c:numCache>
                <c:formatCode>0%</c:formatCode>
                <c:ptCount val="3"/>
                <c:pt idx="0">
                  <c:v>0.37647058823529411</c:v>
                </c:pt>
                <c:pt idx="1">
                  <c:v>0.44705882352941179</c:v>
                </c:pt>
                <c:pt idx="2">
                  <c:v>0.17647058823529413</c:v>
                </c:pt>
              </c:numCache>
            </c:numRef>
          </c:val>
          <c:extLst>
            <c:ext xmlns:c16="http://schemas.microsoft.com/office/drawing/2014/chart" uri="{C3380CC4-5D6E-409C-BE32-E72D297353CC}">
              <c16:uniqueId val="{00000006-FB89-46B6-8602-0854266E1D99}"/>
            </c:ext>
          </c:extLst>
        </c:ser>
        <c:dLbls>
          <c:showLegendKey val="0"/>
          <c:showVal val="1"/>
          <c:showCatName val="0"/>
          <c:showSerName val="0"/>
          <c:showPercent val="0"/>
          <c:showBubbleSize val="0"/>
          <c:showLeaderLines val="1"/>
        </c:dLbls>
        <c:firstSliceAng val="0"/>
        <c:holeSize val="50"/>
      </c:doughnutChart>
      <c:spPr>
        <a:noFill/>
        <a:ln>
          <a:noFill/>
        </a:ln>
        <a:effectLst/>
      </c:spPr>
    </c:plotArea>
    <c:legend>
      <c:legendPos val="r"/>
      <c:layout>
        <c:manualLayout>
          <c:xMode val="edge"/>
          <c:yMode val="edge"/>
          <c:x val="0.6700290386024722"/>
          <c:y val="0.36493450219681511"/>
          <c:w val="0.3299709613975278"/>
          <c:h val="0.27013099560636977"/>
        </c:manualLayout>
      </c:layout>
      <c:overlay val="0"/>
      <c:spPr>
        <a:noFill/>
        <a:ln>
          <a:noFill/>
        </a:ln>
        <a:effectLst/>
      </c:spPr>
      <c:txPr>
        <a:bodyPr rot="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solidFill>
      <a:schemeClr val="bg1"/>
    </a:solidFill>
    <a:ln w="9525" cap="flat" cmpd="sng" algn="ctr">
      <a:noFill/>
      <a:round/>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6.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drawings/drawing1.xml><?xml version="1.0" encoding="utf-8"?>
<c:userShapes xmlns:c="http://schemas.openxmlformats.org/drawingml/2006/chart">
  <cdr:relSizeAnchor xmlns:cdr="http://schemas.openxmlformats.org/drawingml/2006/chartDrawing">
    <cdr:from>
      <cdr:x>0.81571</cdr:x>
      <cdr:y>0.87728</cdr:y>
    </cdr:from>
    <cdr:to>
      <cdr:x>0.99506</cdr:x>
      <cdr:y>0.98567</cdr:y>
    </cdr:to>
    <cdr:sp macro="" textlink="">
      <cdr:nvSpPr>
        <cdr:cNvPr id="2" name="TextBox 1">
          <a:extLst xmlns:a="http://schemas.openxmlformats.org/drawingml/2006/main">
            <a:ext uri="{FF2B5EF4-FFF2-40B4-BE49-F238E27FC236}">
              <a16:creationId xmlns:a16="http://schemas.microsoft.com/office/drawing/2014/main" id="{8DAFC253-0578-A89B-5502-5C748BB5EFDE}"/>
            </a:ext>
          </a:extLst>
        </cdr:cNvPr>
        <cdr:cNvSpPr txBox="1"/>
      </cdr:nvSpPr>
      <cdr:spPr>
        <a:xfrm xmlns:a="http://schemas.openxmlformats.org/drawingml/2006/main">
          <a:off x="4059318" y="2052694"/>
          <a:ext cx="892523" cy="253615"/>
        </a:xfrm>
        <a:prstGeom xmlns:a="http://schemas.openxmlformats.org/drawingml/2006/main" prst="rect">
          <a:avLst/>
        </a:prstGeom>
      </cdr:spPr>
      <cdr:txBody>
        <a:bodyPr xmlns:a="http://schemas.openxmlformats.org/drawingml/2006/main" wrap="non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GB" dirty="0"/>
            <a:t>n = 83</a:t>
          </a:r>
          <a:endParaRPr lang="en-GB" sz="1100" dirty="0"/>
        </a:p>
      </cdr:txBody>
    </cdr:sp>
  </cdr:relSizeAnchor>
</c:userShapes>
</file>

<file path=ppt/drawings/drawing2.xml><?xml version="1.0" encoding="utf-8"?>
<c:userShapes xmlns:c="http://schemas.openxmlformats.org/drawingml/2006/chart">
  <cdr:relSizeAnchor xmlns:cdr="http://schemas.openxmlformats.org/drawingml/2006/chartDrawing">
    <cdr:from>
      <cdr:x>0.83661</cdr:x>
      <cdr:y>0.86317</cdr:y>
    </cdr:from>
    <cdr:to>
      <cdr:x>1</cdr:x>
      <cdr:y>1</cdr:y>
    </cdr:to>
    <cdr:sp macro="" textlink="">
      <cdr:nvSpPr>
        <cdr:cNvPr id="2" name="TextBox 1">
          <a:extLst xmlns:a="http://schemas.openxmlformats.org/drawingml/2006/main">
            <a:ext uri="{FF2B5EF4-FFF2-40B4-BE49-F238E27FC236}">
              <a16:creationId xmlns:a16="http://schemas.microsoft.com/office/drawing/2014/main" id="{1008624D-6A07-D1E9-F405-0AE1AA7731B2}"/>
            </a:ext>
          </a:extLst>
        </cdr:cNvPr>
        <cdr:cNvSpPr txBox="1"/>
      </cdr:nvSpPr>
      <cdr:spPr>
        <a:xfrm xmlns:a="http://schemas.openxmlformats.org/drawingml/2006/main">
          <a:off x="4735383" y="2089103"/>
          <a:ext cx="902611" cy="288047"/>
        </a:xfrm>
        <a:prstGeom xmlns:a="http://schemas.openxmlformats.org/drawingml/2006/main" prst="rect">
          <a:avLst/>
        </a:prstGeom>
      </cdr:spPr>
      <cdr:txBody>
        <a:bodyPr xmlns:a="http://schemas.openxmlformats.org/drawingml/2006/main" wrap="non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GB" dirty="0"/>
            <a:t>n = 83</a:t>
          </a:r>
          <a:endParaRPr lang="en-GB" sz="1100" dirty="0"/>
        </a:p>
      </cdr:txBody>
    </cdr:sp>
  </cdr:relSizeAnchor>
</c:userShapes>
</file>

<file path=ppt/drawings/drawing3.xml><?xml version="1.0" encoding="utf-8"?>
<c:userShapes xmlns:c="http://schemas.openxmlformats.org/drawingml/2006/chart">
  <cdr:relSizeAnchor xmlns:cdr="http://schemas.openxmlformats.org/drawingml/2006/chartDrawing">
    <cdr:from>
      <cdr:x>0.81231</cdr:x>
      <cdr:y>0.89092</cdr:y>
    </cdr:from>
    <cdr:to>
      <cdr:x>1</cdr:x>
      <cdr:y>1</cdr:y>
    </cdr:to>
    <cdr:sp macro="" textlink="">
      <cdr:nvSpPr>
        <cdr:cNvPr id="2" name="TextBox 1">
          <a:extLst xmlns:a="http://schemas.openxmlformats.org/drawingml/2006/main">
            <a:ext uri="{FF2B5EF4-FFF2-40B4-BE49-F238E27FC236}">
              <a16:creationId xmlns:a16="http://schemas.microsoft.com/office/drawing/2014/main" id="{43BF64AB-7A6B-2B93-9DCD-8430A30C3D01}"/>
            </a:ext>
          </a:extLst>
        </cdr:cNvPr>
        <cdr:cNvSpPr txBox="1"/>
      </cdr:nvSpPr>
      <cdr:spPr>
        <a:xfrm xmlns:a="http://schemas.openxmlformats.org/drawingml/2006/main">
          <a:off x="3913518" y="2103484"/>
          <a:ext cx="892508" cy="253626"/>
        </a:xfrm>
        <a:prstGeom xmlns:a="http://schemas.openxmlformats.org/drawingml/2006/main" prst="rect">
          <a:avLst/>
        </a:prstGeom>
      </cdr:spPr>
      <cdr:txBody>
        <a:bodyPr xmlns:a="http://schemas.openxmlformats.org/drawingml/2006/main" wrap="non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GB" dirty="0"/>
            <a:t>n = 82</a:t>
          </a:r>
          <a:endParaRPr lang="en-GB" sz="1100" dirty="0"/>
        </a:p>
      </cdr:txBody>
    </cdr:sp>
  </cdr:relSizeAnchor>
</c:userShapes>
</file>

<file path=ppt/drawings/drawing4.xml><?xml version="1.0" encoding="utf-8"?>
<c:userShapes xmlns:c="http://schemas.openxmlformats.org/drawingml/2006/chart">
  <cdr:relSizeAnchor xmlns:cdr="http://schemas.openxmlformats.org/drawingml/2006/chartDrawing">
    <cdr:from>
      <cdr:x>0.81231</cdr:x>
      <cdr:y>0.88648</cdr:y>
    </cdr:from>
    <cdr:to>
      <cdr:x>1</cdr:x>
      <cdr:y>0.98575</cdr:y>
    </cdr:to>
    <cdr:sp macro="" textlink="">
      <cdr:nvSpPr>
        <cdr:cNvPr id="2" name="TextBox 1">
          <a:extLst xmlns:a="http://schemas.openxmlformats.org/drawingml/2006/main">
            <a:ext uri="{FF2B5EF4-FFF2-40B4-BE49-F238E27FC236}">
              <a16:creationId xmlns:a16="http://schemas.microsoft.com/office/drawing/2014/main" id="{FE699BF7-A8AD-A8D8-8664-423AAF0B261A}"/>
            </a:ext>
          </a:extLst>
        </cdr:cNvPr>
        <cdr:cNvSpPr txBox="1"/>
      </cdr:nvSpPr>
      <cdr:spPr>
        <a:xfrm xmlns:a="http://schemas.openxmlformats.org/drawingml/2006/main">
          <a:off x="3862718" y="2264780"/>
          <a:ext cx="892508" cy="253615"/>
        </a:xfrm>
        <a:prstGeom xmlns:a="http://schemas.openxmlformats.org/drawingml/2006/main" prst="rect">
          <a:avLst/>
        </a:prstGeom>
      </cdr:spPr>
      <cdr:txBody>
        <a:bodyPr xmlns:a="http://schemas.openxmlformats.org/drawingml/2006/main" wrap="non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GB" dirty="0"/>
            <a:t>n = 84</a:t>
          </a:r>
          <a:endParaRPr lang="en-GB" sz="1100" dirty="0"/>
        </a:p>
      </cdr:txBody>
    </cdr:sp>
  </cdr:relSizeAnchor>
</c:userShape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908AB828-947E-4517-B5B9-0EB8EA9779F1}"/>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a:extLst>
              <a:ext uri="{FF2B5EF4-FFF2-40B4-BE49-F238E27FC236}">
                <a16:creationId xmlns:a16="http://schemas.microsoft.com/office/drawing/2014/main" id="{933E0C4F-304A-4FB1-8A28-4F53C09FCB9B}"/>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EF165FF0-E698-45AF-9BC4-D800A122D31F}" type="datetimeFigureOut">
              <a:rPr lang="en-GB" smtClean="0"/>
              <a:t>12/12/2025</a:t>
            </a:fld>
            <a:endParaRPr lang="en-GB"/>
          </a:p>
        </p:txBody>
      </p:sp>
      <p:sp>
        <p:nvSpPr>
          <p:cNvPr id="4" name="Footer Placeholder 3">
            <a:extLst>
              <a:ext uri="{FF2B5EF4-FFF2-40B4-BE49-F238E27FC236}">
                <a16:creationId xmlns:a16="http://schemas.microsoft.com/office/drawing/2014/main" id="{212A9916-18E8-46C9-8627-237F4E30BB21}"/>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a:extLst>
              <a:ext uri="{FF2B5EF4-FFF2-40B4-BE49-F238E27FC236}">
                <a16:creationId xmlns:a16="http://schemas.microsoft.com/office/drawing/2014/main" id="{8BA40381-DE2A-4220-B1FA-944C3A88E24C}"/>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15815EBD-948B-425A-BDA4-E35A6799B51C}" type="slidenum">
              <a:rPr lang="en-GB" smtClean="0"/>
              <a:t>‹#›</a:t>
            </a:fld>
            <a:endParaRPr lang="en-GB"/>
          </a:p>
        </p:txBody>
      </p:sp>
    </p:spTree>
    <p:extLst>
      <p:ext uri="{BB962C8B-B14F-4D97-AF65-F5344CB8AC3E}">
        <p14:creationId xmlns:p14="http://schemas.microsoft.com/office/powerpoint/2010/main" val="159032250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717C0AE-C077-4C66-9CE0-A8E699979BB8}" type="datetimeFigureOut">
              <a:rPr lang="en-GB" smtClean="0"/>
              <a:t>12/12/2025</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6EEF8D0-1A4F-4F90-88A6-9131633B0343}" type="slidenum">
              <a:rPr lang="en-GB" smtClean="0"/>
              <a:t>‹#›</a:t>
            </a:fld>
            <a:endParaRPr lang="en-GB"/>
          </a:p>
        </p:txBody>
      </p:sp>
    </p:spTree>
    <p:extLst>
      <p:ext uri="{BB962C8B-B14F-4D97-AF65-F5344CB8AC3E}">
        <p14:creationId xmlns:p14="http://schemas.microsoft.com/office/powerpoint/2010/main" val="183807110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71161751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C6EEF8D0-1A4F-4F90-88A6-9131633B0343}" type="slidenum">
              <a:rPr lang="en-GB" smtClean="0"/>
              <a:t>11</a:t>
            </a:fld>
            <a:endParaRPr lang="en-GB"/>
          </a:p>
        </p:txBody>
      </p:sp>
    </p:spTree>
    <p:extLst>
      <p:ext uri="{BB962C8B-B14F-4D97-AF65-F5344CB8AC3E}">
        <p14:creationId xmlns:p14="http://schemas.microsoft.com/office/powerpoint/2010/main" val="429221744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17549677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C6EEF8D0-1A4F-4F90-88A6-9131633B0343}" type="slidenum">
              <a:rPr lang="en-GB" smtClean="0"/>
              <a:t>4</a:t>
            </a:fld>
            <a:endParaRPr lang="en-GB"/>
          </a:p>
        </p:txBody>
      </p:sp>
    </p:spTree>
    <p:extLst>
      <p:ext uri="{BB962C8B-B14F-4D97-AF65-F5344CB8AC3E}">
        <p14:creationId xmlns:p14="http://schemas.microsoft.com/office/powerpoint/2010/main" val="380789778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C6EEF8D0-1A4F-4F90-88A6-9131633B0343}" type="slidenum">
              <a:rPr lang="en-GB" smtClean="0"/>
              <a:t>5</a:t>
            </a:fld>
            <a:endParaRPr lang="en-GB"/>
          </a:p>
        </p:txBody>
      </p:sp>
    </p:spTree>
    <p:extLst>
      <p:ext uri="{BB962C8B-B14F-4D97-AF65-F5344CB8AC3E}">
        <p14:creationId xmlns:p14="http://schemas.microsoft.com/office/powerpoint/2010/main" val="200808750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C6EEF8D0-1A4F-4F90-88A6-9131633B0343}" type="slidenum">
              <a:rPr lang="en-GB" smtClean="0"/>
              <a:t>6</a:t>
            </a:fld>
            <a:endParaRPr lang="en-GB"/>
          </a:p>
        </p:txBody>
      </p:sp>
    </p:spTree>
    <p:extLst>
      <p:ext uri="{BB962C8B-B14F-4D97-AF65-F5344CB8AC3E}">
        <p14:creationId xmlns:p14="http://schemas.microsoft.com/office/powerpoint/2010/main" val="70387574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C6EEF8D0-1A4F-4F90-88A6-9131633B0343}" type="slidenum">
              <a:rPr lang="en-GB" smtClean="0"/>
              <a:t>7</a:t>
            </a:fld>
            <a:endParaRPr lang="en-GB"/>
          </a:p>
        </p:txBody>
      </p:sp>
    </p:spTree>
    <p:extLst>
      <p:ext uri="{BB962C8B-B14F-4D97-AF65-F5344CB8AC3E}">
        <p14:creationId xmlns:p14="http://schemas.microsoft.com/office/powerpoint/2010/main" val="126573064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C6EEF8D0-1A4F-4F90-88A6-9131633B0343}" type="slidenum">
              <a:rPr lang="en-GB" smtClean="0"/>
              <a:t>8</a:t>
            </a:fld>
            <a:endParaRPr lang="en-GB"/>
          </a:p>
        </p:txBody>
      </p:sp>
    </p:spTree>
    <p:extLst>
      <p:ext uri="{BB962C8B-B14F-4D97-AF65-F5344CB8AC3E}">
        <p14:creationId xmlns:p14="http://schemas.microsoft.com/office/powerpoint/2010/main" val="73892130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C6EEF8D0-1A4F-4F90-88A6-9131633B0343}" type="slidenum">
              <a:rPr lang="en-GB" smtClean="0"/>
              <a:t>9</a:t>
            </a:fld>
            <a:endParaRPr lang="en-GB"/>
          </a:p>
        </p:txBody>
      </p:sp>
    </p:spTree>
    <p:extLst>
      <p:ext uri="{BB962C8B-B14F-4D97-AF65-F5344CB8AC3E}">
        <p14:creationId xmlns:p14="http://schemas.microsoft.com/office/powerpoint/2010/main" val="397649863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C6EEF8D0-1A4F-4F90-88A6-9131633B0343}" type="slidenum">
              <a:rPr lang="en-GB" smtClean="0"/>
              <a:t>10</a:t>
            </a:fld>
            <a:endParaRPr lang="en-GB"/>
          </a:p>
        </p:txBody>
      </p:sp>
    </p:spTree>
    <p:extLst>
      <p:ext uri="{BB962C8B-B14F-4D97-AF65-F5344CB8AC3E}">
        <p14:creationId xmlns:p14="http://schemas.microsoft.com/office/powerpoint/2010/main" val="176299699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6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6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0CDC4E-818D-4CFE-ACB9-5325153756EC}"/>
              </a:ext>
            </a:extLst>
          </p:cNvPr>
          <p:cNvSpPr>
            <a:spLocks noGrp="1"/>
          </p:cNvSpPr>
          <p:nvPr>
            <p:ph type="ctrTitle"/>
          </p:nvPr>
        </p:nvSpPr>
        <p:spPr>
          <a:xfrm>
            <a:off x="1524000" y="1122363"/>
            <a:ext cx="9144000" cy="2387600"/>
          </a:xfrm>
        </p:spPr>
        <p:txBody>
          <a:bodyPr anchor="b"/>
          <a:lstStyle>
            <a:lvl1pPr algn="l">
              <a:defRPr sz="6000">
                <a:solidFill>
                  <a:srgbClr val="353D42"/>
                </a:solidFill>
              </a:defRPr>
            </a:lvl1pPr>
          </a:lstStyle>
          <a:p>
            <a:r>
              <a:rPr lang="en-US"/>
              <a:t>Click to edit Master title style</a:t>
            </a:r>
            <a:endParaRPr lang="en-GB"/>
          </a:p>
        </p:txBody>
      </p:sp>
      <p:sp>
        <p:nvSpPr>
          <p:cNvPr id="3" name="Subtitle 2">
            <a:extLst>
              <a:ext uri="{FF2B5EF4-FFF2-40B4-BE49-F238E27FC236}">
                <a16:creationId xmlns:a16="http://schemas.microsoft.com/office/drawing/2014/main" id="{76F0AD7C-6114-4009-B012-5F41EACC416F}"/>
              </a:ext>
            </a:extLst>
          </p:cNvPr>
          <p:cNvSpPr>
            <a:spLocks noGrp="1"/>
          </p:cNvSpPr>
          <p:nvPr>
            <p:ph type="subTitle" idx="1"/>
          </p:nvPr>
        </p:nvSpPr>
        <p:spPr>
          <a:xfrm>
            <a:off x="1524000" y="3602038"/>
            <a:ext cx="9144000" cy="1655762"/>
          </a:xfrm>
        </p:spPr>
        <p:txBody>
          <a:bodyPr/>
          <a:lstStyle>
            <a:lvl1pPr marL="0" indent="0" algn="l">
              <a:buNone/>
              <a:defRPr sz="2400">
                <a:solidFill>
                  <a:srgbClr val="353D4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Tree>
    <p:extLst>
      <p:ext uri="{BB962C8B-B14F-4D97-AF65-F5344CB8AC3E}">
        <p14:creationId xmlns:p14="http://schemas.microsoft.com/office/powerpoint/2010/main" val="330110752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 preserve="1">
  <p:cSld name="Tall Content Yellow">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5DB183-039D-4124-BB89-00414261404D}"/>
              </a:ext>
            </a:extLst>
          </p:cNvPr>
          <p:cNvSpPr>
            <a:spLocks noGrp="1"/>
          </p:cNvSpPr>
          <p:nvPr>
            <p:ph type="title"/>
          </p:nvPr>
        </p:nvSpPr>
        <p:spPr>
          <a:xfrm>
            <a:off x="838200" y="423526"/>
            <a:ext cx="10515600" cy="309600"/>
          </a:xfrm>
        </p:spPr>
        <p:txBody>
          <a:bodyPr>
            <a:noAutofit/>
          </a:bodyPr>
          <a:lstStyle>
            <a:lvl1pPr>
              <a:defRPr sz="28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5460A010-7174-4C4E-B713-4F3A59E92F5C}"/>
              </a:ext>
            </a:extLst>
          </p:cNvPr>
          <p:cNvSpPr>
            <a:spLocks noGrp="1"/>
          </p:cNvSpPr>
          <p:nvPr>
            <p:ph idx="1"/>
          </p:nvPr>
        </p:nvSpPr>
        <p:spPr>
          <a:xfrm>
            <a:off x="838200" y="1027906"/>
            <a:ext cx="10515600" cy="51120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Rectangle 4">
            <a:extLst>
              <a:ext uri="{FF2B5EF4-FFF2-40B4-BE49-F238E27FC236}">
                <a16:creationId xmlns:a16="http://schemas.microsoft.com/office/drawing/2014/main" id="{EA17C3A4-8EA0-4145-8790-905346091B74}"/>
              </a:ext>
            </a:extLst>
          </p:cNvPr>
          <p:cNvSpPr/>
          <p:nvPr userDrawn="1"/>
        </p:nvSpPr>
        <p:spPr>
          <a:xfrm>
            <a:off x="631669" y="387032"/>
            <a:ext cx="97200" cy="382588"/>
          </a:xfrm>
          <a:prstGeom prst="rect">
            <a:avLst/>
          </a:prstGeom>
          <a:solidFill>
            <a:srgbClr val="FFF2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1"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20431479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 preserve="1">
  <p:cSld name="Tall Content Purpl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5DB183-039D-4124-BB89-00414261404D}"/>
              </a:ext>
            </a:extLst>
          </p:cNvPr>
          <p:cNvSpPr>
            <a:spLocks noGrp="1"/>
          </p:cNvSpPr>
          <p:nvPr>
            <p:ph type="title"/>
          </p:nvPr>
        </p:nvSpPr>
        <p:spPr>
          <a:xfrm>
            <a:off x="838200" y="423526"/>
            <a:ext cx="10515600" cy="309600"/>
          </a:xfrm>
        </p:spPr>
        <p:txBody>
          <a:bodyPr>
            <a:noAutofit/>
          </a:bodyPr>
          <a:lstStyle>
            <a:lvl1pPr>
              <a:defRPr sz="28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5460A010-7174-4C4E-B713-4F3A59E92F5C}"/>
              </a:ext>
            </a:extLst>
          </p:cNvPr>
          <p:cNvSpPr>
            <a:spLocks noGrp="1"/>
          </p:cNvSpPr>
          <p:nvPr>
            <p:ph idx="1"/>
          </p:nvPr>
        </p:nvSpPr>
        <p:spPr>
          <a:xfrm>
            <a:off x="838200" y="1027906"/>
            <a:ext cx="10515600" cy="51120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Rectangle 5">
            <a:extLst>
              <a:ext uri="{FF2B5EF4-FFF2-40B4-BE49-F238E27FC236}">
                <a16:creationId xmlns:a16="http://schemas.microsoft.com/office/drawing/2014/main" id="{A6FDFC76-2A4A-4A7E-8CCD-2D159D47F2C2}"/>
              </a:ext>
            </a:extLst>
          </p:cNvPr>
          <p:cNvSpPr/>
          <p:nvPr userDrawn="1"/>
        </p:nvSpPr>
        <p:spPr>
          <a:xfrm>
            <a:off x="631669" y="387032"/>
            <a:ext cx="97200" cy="382588"/>
          </a:xfrm>
          <a:prstGeom prst="rect">
            <a:avLst/>
          </a:prstGeom>
          <a:solidFill>
            <a:srgbClr val="9E005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1"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51281035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secHead" preserve="1">
  <p:cSld name="Section Header Pink">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01F83B-937A-4614-BC8D-1F080E6682B3}"/>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DEB7927B-A156-469B-9F2F-5DFBCBC4F2D5}"/>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7" name="Rectangle 6">
            <a:extLst>
              <a:ext uri="{FF2B5EF4-FFF2-40B4-BE49-F238E27FC236}">
                <a16:creationId xmlns:a16="http://schemas.microsoft.com/office/drawing/2014/main" id="{47095277-1FEB-4CDE-B25E-8AA9C0A881B6}"/>
              </a:ext>
            </a:extLst>
          </p:cNvPr>
          <p:cNvSpPr/>
          <p:nvPr userDrawn="1"/>
        </p:nvSpPr>
        <p:spPr>
          <a:xfrm>
            <a:off x="556591" y="1709738"/>
            <a:ext cx="97200" cy="2852737"/>
          </a:xfrm>
          <a:prstGeom prst="rect">
            <a:avLst/>
          </a:prstGeom>
          <a:solidFill>
            <a:srgbClr val="EE266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1"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61784416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secHead" preserve="1">
  <p:cSld name="Section Header Blu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01F83B-937A-4614-BC8D-1F080E6682B3}"/>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DEB7927B-A156-469B-9F2F-5DFBCBC4F2D5}"/>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5" name="Rectangle 4">
            <a:extLst>
              <a:ext uri="{FF2B5EF4-FFF2-40B4-BE49-F238E27FC236}">
                <a16:creationId xmlns:a16="http://schemas.microsoft.com/office/drawing/2014/main" id="{8C281048-5CA2-44E4-A753-29972A116E2D}"/>
              </a:ext>
            </a:extLst>
          </p:cNvPr>
          <p:cNvSpPr/>
          <p:nvPr userDrawn="1"/>
        </p:nvSpPr>
        <p:spPr>
          <a:xfrm>
            <a:off x="556591" y="1709738"/>
            <a:ext cx="97200" cy="2852737"/>
          </a:xfrm>
          <a:prstGeom prst="rect">
            <a:avLst/>
          </a:prstGeom>
          <a:solidFill>
            <a:srgbClr val="00AEE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1"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62597171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1_Section Header Blu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01F83B-937A-4614-BC8D-1F080E6682B3}"/>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DEB7927B-A156-469B-9F2F-5DFBCBC4F2D5}"/>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5" name="Rectangle 4">
            <a:extLst>
              <a:ext uri="{FF2B5EF4-FFF2-40B4-BE49-F238E27FC236}">
                <a16:creationId xmlns:a16="http://schemas.microsoft.com/office/drawing/2014/main" id="{8C281048-5CA2-44E4-A753-29972A116E2D}"/>
              </a:ext>
            </a:extLst>
          </p:cNvPr>
          <p:cNvSpPr/>
          <p:nvPr userDrawn="1"/>
        </p:nvSpPr>
        <p:spPr>
          <a:xfrm>
            <a:off x="556591" y="1709738"/>
            <a:ext cx="97200" cy="2852737"/>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1" i="0" u="none" strike="noStrike" kern="1200" cap="none" spc="0" normalizeH="0" baseline="0" noProof="0">
              <a:ln>
                <a:noFill/>
              </a:ln>
              <a:solidFill>
                <a:schemeClr val="accent5"/>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5470682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2_Section Header Blu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01F83B-937A-4614-BC8D-1F080E6682B3}"/>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DEB7927B-A156-469B-9F2F-5DFBCBC4F2D5}"/>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5" name="Rectangle 4">
            <a:extLst>
              <a:ext uri="{FF2B5EF4-FFF2-40B4-BE49-F238E27FC236}">
                <a16:creationId xmlns:a16="http://schemas.microsoft.com/office/drawing/2014/main" id="{8C281048-5CA2-44E4-A753-29972A116E2D}"/>
              </a:ext>
            </a:extLst>
          </p:cNvPr>
          <p:cNvSpPr/>
          <p:nvPr userDrawn="1"/>
        </p:nvSpPr>
        <p:spPr>
          <a:xfrm>
            <a:off x="556591" y="1709738"/>
            <a:ext cx="97200" cy="2852737"/>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1" i="0" u="none" strike="noStrike" kern="1200" cap="none" spc="0" normalizeH="0" baseline="0" noProof="0">
              <a:ln>
                <a:noFill/>
              </a:ln>
              <a:solidFill>
                <a:schemeClr val="accent5"/>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20804961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secHead" preserve="1">
  <p:cSld name="3_Section Header Blu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01F83B-937A-4614-BC8D-1F080E6682B3}"/>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DEB7927B-A156-469B-9F2F-5DFBCBC4F2D5}"/>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5" name="Rectangle 4">
            <a:extLst>
              <a:ext uri="{FF2B5EF4-FFF2-40B4-BE49-F238E27FC236}">
                <a16:creationId xmlns:a16="http://schemas.microsoft.com/office/drawing/2014/main" id="{8C281048-5CA2-44E4-A753-29972A116E2D}"/>
              </a:ext>
            </a:extLst>
          </p:cNvPr>
          <p:cNvSpPr/>
          <p:nvPr userDrawn="1"/>
        </p:nvSpPr>
        <p:spPr>
          <a:xfrm>
            <a:off x="556591" y="1709738"/>
            <a:ext cx="97200" cy="2852737"/>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1" i="0" u="none" strike="noStrike" kern="1200" cap="none" spc="0" normalizeH="0" baseline="0" noProof="0">
              <a:ln>
                <a:noFill/>
              </a:ln>
              <a:solidFill>
                <a:schemeClr val="accent5"/>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7333603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secHead" preserve="1">
  <p:cSld name="Section Header Gree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01F83B-937A-4614-BC8D-1F080E6682B3}"/>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DEB7927B-A156-469B-9F2F-5DFBCBC4F2D5}"/>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5" name="Rectangle 4">
            <a:extLst>
              <a:ext uri="{FF2B5EF4-FFF2-40B4-BE49-F238E27FC236}">
                <a16:creationId xmlns:a16="http://schemas.microsoft.com/office/drawing/2014/main" id="{6ED5722E-8D7C-4F62-89F5-12A42A4601D4}"/>
              </a:ext>
            </a:extLst>
          </p:cNvPr>
          <p:cNvSpPr/>
          <p:nvPr userDrawn="1"/>
        </p:nvSpPr>
        <p:spPr>
          <a:xfrm>
            <a:off x="556591" y="1709738"/>
            <a:ext cx="97200" cy="2852737"/>
          </a:xfrm>
          <a:prstGeom prst="rect">
            <a:avLst/>
          </a:prstGeom>
          <a:solidFill>
            <a:srgbClr val="008D4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1"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24334270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secHead" preserve="1">
  <p:cSld name="Section Header Yellow">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01F83B-937A-4614-BC8D-1F080E6682B3}"/>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DEB7927B-A156-469B-9F2F-5DFBCBC4F2D5}"/>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6" name="Rectangle 5">
            <a:extLst>
              <a:ext uri="{FF2B5EF4-FFF2-40B4-BE49-F238E27FC236}">
                <a16:creationId xmlns:a16="http://schemas.microsoft.com/office/drawing/2014/main" id="{44D48D96-3103-457A-A2FD-7002BE6E61E6}"/>
              </a:ext>
            </a:extLst>
          </p:cNvPr>
          <p:cNvSpPr/>
          <p:nvPr userDrawn="1"/>
        </p:nvSpPr>
        <p:spPr>
          <a:xfrm>
            <a:off x="556591" y="1709738"/>
            <a:ext cx="97200" cy="2852737"/>
          </a:xfrm>
          <a:prstGeom prst="rect">
            <a:avLst/>
          </a:prstGeom>
          <a:solidFill>
            <a:srgbClr val="FFF2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1"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64296235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secHead" preserve="1">
  <p:cSld name="Section Header Purpl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01F83B-937A-4614-BC8D-1F080E6682B3}"/>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DEB7927B-A156-469B-9F2F-5DFBCBC4F2D5}"/>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6" name="Rectangle 5">
            <a:extLst>
              <a:ext uri="{FF2B5EF4-FFF2-40B4-BE49-F238E27FC236}">
                <a16:creationId xmlns:a16="http://schemas.microsoft.com/office/drawing/2014/main" id="{8536DBD1-D888-4D34-9A3D-59132998F70A}"/>
              </a:ext>
            </a:extLst>
          </p:cNvPr>
          <p:cNvSpPr/>
          <p:nvPr userDrawn="1"/>
        </p:nvSpPr>
        <p:spPr>
          <a:xfrm>
            <a:off x="556591" y="1709738"/>
            <a:ext cx="97200" cy="2852737"/>
          </a:xfrm>
          <a:prstGeom prst="rect">
            <a:avLst/>
          </a:prstGeom>
          <a:solidFill>
            <a:srgbClr val="9E005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1"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3395853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Content Pink">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5DB183-039D-4124-BB89-00414261404D}"/>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5460A010-7174-4C4E-B713-4F3A59E92F5C}"/>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Rectangle 6">
            <a:extLst>
              <a:ext uri="{FF2B5EF4-FFF2-40B4-BE49-F238E27FC236}">
                <a16:creationId xmlns:a16="http://schemas.microsoft.com/office/drawing/2014/main" id="{7F3360BC-E53B-4B54-928D-D93681B77E0B}"/>
              </a:ext>
            </a:extLst>
          </p:cNvPr>
          <p:cNvSpPr/>
          <p:nvPr userDrawn="1"/>
        </p:nvSpPr>
        <p:spPr>
          <a:xfrm>
            <a:off x="631767" y="481012"/>
            <a:ext cx="97102" cy="1093788"/>
          </a:xfrm>
          <a:prstGeom prst="rect">
            <a:avLst/>
          </a:prstGeom>
          <a:solidFill>
            <a:srgbClr val="EE266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1"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42743877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twoObj" preserve="1">
  <p:cSld name="Two Content Pink">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C1494C-21CD-4651-A786-0AFB256FB8A8}"/>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35882BFD-1748-43DE-B3C7-3AE7165300A1}"/>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6838DA7F-5BE9-4D56-B3FE-2FFB85E9727E}"/>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Rectangle 5">
            <a:extLst>
              <a:ext uri="{FF2B5EF4-FFF2-40B4-BE49-F238E27FC236}">
                <a16:creationId xmlns:a16="http://schemas.microsoft.com/office/drawing/2014/main" id="{B6F05F84-5AA6-4A84-B528-1DB8E335E0C8}"/>
              </a:ext>
            </a:extLst>
          </p:cNvPr>
          <p:cNvSpPr/>
          <p:nvPr userDrawn="1"/>
        </p:nvSpPr>
        <p:spPr>
          <a:xfrm>
            <a:off x="631767" y="481012"/>
            <a:ext cx="97102" cy="1093788"/>
          </a:xfrm>
          <a:prstGeom prst="rect">
            <a:avLst/>
          </a:prstGeom>
          <a:solidFill>
            <a:srgbClr val="EE266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1"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66945905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woObj" preserve="1">
  <p:cSld name="Two Content Blu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C1494C-21CD-4651-A786-0AFB256FB8A8}"/>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35882BFD-1748-43DE-B3C7-3AE7165300A1}"/>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6838DA7F-5BE9-4D56-B3FE-2FFB85E9727E}"/>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Rectangle 6">
            <a:extLst>
              <a:ext uri="{FF2B5EF4-FFF2-40B4-BE49-F238E27FC236}">
                <a16:creationId xmlns:a16="http://schemas.microsoft.com/office/drawing/2014/main" id="{0E5E0F69-15B5-489C-B5D4-DDA2A74895CE}"/>
              </a:ext>
            </a:extLst>
          </p:cNvPr>
          <p:cNvSpPr/>
          <p:nvPr userDrawn="1"/>
        </p:nvSpPr>
        <p:spPr>
          <a:xfrm>
            <a:off x="631767" y="481012"/>
            <a:ext cx="97102" cy="1093788"/>
          </a:xfrm>
          <a:prstGeom prst="rect">
            <a:avLst/>
          </a:prstGeom>
          <a:solidFill>
            <a:srgbClr val="00AEE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1"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94854977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twoObj" preserve="1">
  <p:cSld name="1_Two Content Blu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C1494C-21CD-4651-A786-0AFB256FB8A8}"/>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35882BFD-1748-43DE-B3C7-3AE7165300A1}"/>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6838DA7F-5BE9-4D56-B3FE-2FFB85E9727E}"/>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Rectangle 6">
            <a:extLst>
              <a:ext uri="{FF2B5EF4-FFF2-40B4-BE49-F238E27FC236}">
                <a16:creationId xmlns:a16="http://schemas.microsoft.com/office/drawing/2014/main" id="{0E5E0F69-15B5-489C-B5D4-DDA2A74895CE}"/>
              </a:ext>
            </a:extLst>
          </p:cNvPr>
          <p:cNvSpPr/>
          <p:nvPr userDrawn="1"/>
        </p:nvSpPr>
        <p:spPr>
          <a:xfrm>
            <a:off x="631767" y="481012"/>
            <a:ext cx="97102" cy="1093788"/>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1"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032626588"/>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woObj" preserve="1">
  <p:cSld name="2_Two Content Blu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C1494C-21CD-4651-A786-0AFB256FB8A8}"/>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35882BFD-1748-43DE-B3C7-3AE7165300A1}"/>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6838DA7F-5BE9-4D56-B3FE-2FFB85E9727E}"/>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Rectangle 6">
            <a:extLst>
              <a:ext uri="{FF2B5EF4-FFF2-40B4-BE49-F238E27FC236}">
                <a16:creationId xmlns:a16="http://schemas.microsoft.com/office/drawing/2014/main" id="{0E5E0F69-15B5-489C-B5D4-DDA2A74895CE}"/>
              </a:ext>
            </a:extLst>
          </p:cNvPr>
          <p:cNvSpPr/>
          <p:nvPr userDrawn="1"/>
        </p:nvSpPr>
        <p:spPr>
          <a:xfrm>
            <a:off x="631767" y="481012"/>
            <a:ext cx="97102" cy="1093788"/>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1"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861852854"/>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woObj" preserve="1">
  <p:cSld name="3_Two Content Blu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C1494C-21CD-4651-A786-0AFB256FB8A8}"/>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35882BFD-1748-43DE-B3C7-3AE7165300A1}"/>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6838DA7F-5BE9-4D56-B3FE-2FFB85E9727E}"/>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Rectangle 6">
            <a:extLst>
              <a:ext uri="{FF2B5EF4-FFF2-40B4-BE49-F238E27FC236}">
                <a16:creationId xmlns:a16="http://schemas.microsoft.com/office/drawing/2014/main" id="{0E5E0F69-15B5-489C-B5D4-DDA2A74895CE}"/>
              </a:ext>
            </a:extLst>
          </p:cNvPr>
          <p:cNvSpPr/>
          <p:nvPr userDrawn="1"/>
        </p:nvSpPr>
        <p:spPr>
          <a:xfrm>
            <a:off x="631767" y="481012"/>
            <a:ext cx="97102" cy="1093788"/>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1"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40749700"/>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woObj" preserve="1">
  <p:cSld name="Two Content Gree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C1494C-21CD-4651-A786-0AFB256FB8A8}"/>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35882BFD-1748-43DE-B3C7-3AE7165300A1}"/>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6838DA7F-5BE9-4D56-B3FE-2FFB85E9727E}"/>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Rectangle 6">
            <a:extLst>
              <a:ext uri="{FF2B5EF4-FFF2-40B4-BE49-F238E27FC236}">
                <a16:creationId xmlns:a16="http://schemas.microsoft.com/office/drawing/2014/main" id="{C5A88D74-66C0-40CA-8272-A8366D7E6837}"/>
              </a:ext>
            </a:extLst>
          </p:cNvPr>
          <p:cNvSpPr/>
          <p:nvPr userDrawn="1"/>
        </p:nvSpPr>
        <p:spPr>
          <a:xfrm>
            <a:off x="631767" y="481012"/>
            <a:ext cx="97102" cy="1093788"/>
          </a:xfrm>
          <a:prstGeom prst="rect">
            <a:avLst/>
          </a:prstGeom>
          <a:solidFill>
            <a:srgbClr val="008D4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1"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922118287"/>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Yellow">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C1494C-21CD-4651-A786-0AFB256FB8A8}"/>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35882BFD-1748-43DE-B3C7-3AE7165300A1}"/>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6838DA7F-5BE9-4D56-B3FE-2FFB85E9727E}"/>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Rectangle 6">
            <a:extLst>
              <a:ext uri="{FF2B5EF4-FFF2-40B4-BE49-F238E27FC236}">
                <a16:creationId xmlns:a16="http://schemas.microsoft.com/office/drawing/2014/main" id="{0973F0F0-2B5B-48CB-9F07-B3AC788AE4F8}"/>
              </a:ext>
            </a:extLst>
          </p:cNvPr>
          <p:cNvSpPr/>
          <p:nvPr userDrawn="1"/>
        </p:nvSpPr>
        <p:spPr>
          <a:xfrm>
            <a:off x="631767" y="481012"/>
            <a:ext cx="97102" cy="1093788"/>
          </a:xfrm>
          <a:prstGeom prst="rect">
            <a:avLst/>
          </a:prstGeom>
          <a:solidFill>
            <a:srgbClr val="FFF2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1"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14122179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Obj" preserve="1">
  <p:cSld name="Two Content Purpl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C1494C-21CD-4651-A786-0AFB256FB8A8}"/>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35882BFD-1748-43DE-B3C7-3AE7165300A1}"/>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6838DA7F-5BE9-4D56-B3FE-2FFB85E9727E}"/>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Rectangle 6">
            <a:extLst>
              <a:ext uri="{FF2B5EF4-FFF2-40B4-BE49-F238E27FC236}">
                <a16:creationId xmlns:a16="http://schemas.microsoft.com/office/drawing/2014/main" id="{74CC2CC3-ED51-4C63-9B75-589BEA5EE2CF}"/>
              </a:ext>
            </a:extLst>
          </p:cNvPr>
          <p:cNvSpPr/>
          <p:nvPr userDrawn="1"/>
        </p:nvSpPr>
        <p:spPr>
          <a:xfrm>
            <a:off x="631767" y="481012"/>
            <a:ext cx="97102" cy="1093788"/>
          </a:xfrm>
          <a:prstGeom prst="rect">
            <a:avLst/>
          </a:prstGeom>
          <a:solidFill>
            <a:srgbClr val="9E005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1"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287157171"/>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userDrawn="1">
  <p:cSld name="1_Two Content Pink">
    <p:bg>
      <p:bgPr>
        <a:solidFill>
          <a:srgbClr val="353D4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C1494C-21CD-4651-A786-0AFB256FB8A8}"/>
              </a:ext>
            </a:extLst>
          </p:cNvPr>
          <p:cNvSpPr>
            <a:spLocks noGrp="1"/>
          </p:cNvSpPr>
          <p:nvPr>
            <p:ph type="title"/>
          </p:nvPr>
        </p:nvSpPr>
        <p:spPr>
          <a:xfrm>
            <a:off x="813600" y="507600"/>
            <a:ext cx="5058000" cy="838800"/>
          </a:xfrm>
        </p:spPr>
        <p:txBody>
          <a:bodyPr/>
          <a:lstStyle/>
          <a:p>
            <a:r>
              <a:rPr lang="en-US"/>
              <a:t>Click to edit Master title style</a:t>
            </a:r>
            <a:endParaRPr lang="en-GB"/>
          </a:p>
        </p:txBody>
      </p:sp>
      <p:sp>
        <p:nvSpPr>
          <p:cNvPr id="6" name="Rectangle 5">
            <a:extLst>
              <a:ext uri="{FF2B5EF4-FFF2-40B4-BE49-F238E27FC236}">
                <a16:creationId xmlns:a16="http://schemas.microsoft.com/office/drawing/2014/main" id="{B6F05F84-5AA6-4A84-B528-1DB8E335E0C8}"/>
              </a:ext>
            </a:extLst>
          </p:cNvPr>
          <p:cNvSpPr/>
          <p:nvPr userDrawn="1"/>
        </p:nvSpPr>
        <p:spPr>
          <a:xfrm>
            <a:off x="631767" y="481012"/>
            <a:ext cx="97102" cy="1093788"/>
          </a:xfrm>
          <a:prstGeom prst="rect">
            <a:avLst/>
          </a:prstGeom>
          <a:solidFill>
            <a:srgbClr val="EE266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1" i="0" u="none" strike="noStrike" kern="1200" cap="none" spc="0" normalizeH="0" baseline="0" noProof="0">
              <a:ln>
                <a:noFill/>
              </a:ln>
              <a:solidFill>
                <a:srgbClr val="FFFFFF"/>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508783560"/>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woObj" preserve="1">
  <p:cSld name="Two Content Pink">
    <p:bg>
      <p:bgPr>
        <a:solidFill>
          <a:srgbClr val="353D4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C1494C-21CD-4651-A786-0AFB256FB8A8}"/>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35882BFD-1748-43DE-B3C7-3AE7165300A1}"/>
              </a:ext>
            </a:extLst>
          </p:cNvPr>
          <p:cNvSpPr>
            <a:spLocks noGrp="1"/>
          </p:cNvSpPr>
          <p:nvPr>
            <p:ph sz="half" idx="1"/>
          </p:nvPr>
        </p:nvSpPr>
        <p:spPr>
          <a:xfrm>
            <a:off x="838200" y="1825625"/>
            <a:ext cx="5181600" cy="4351338"/>
          </a:xfrm>
        </p:spPr>
        <p:txBody>
          <a:bodyPr/>
          <a:lstStyle>
            <a:lvl1pPr>
              <a:defRPr>
                <a:solidFill>
                  <a:srgbClr val="353D42"/>
                </a:solidFill>
              </a:defRPr>
            </a:lvl1pPr>
            <a:lvl2pPr>
              <a:defRPr>
                <a:solidFill>
                  <a:srgbClr val="353D42"/>
                </a:solidFill>
              </a:defRPr>
            </a:lvl2pPr>
            <a:lvl3pPr>
              <a:defRPr>
                <a:solidFill>
                  <a:srgbClr val="353D42"/>
                </a:solidFill>
              </a:defRPr>
            </a:lvl3pPr>
            <a:lvl4pPr>
              <a:defRPr>
                <a:solidFill>
                  <a:srgbClr val="353D42"/>
                </a:solidFill>
              </a:defRPr>
            </a:lvl4pPr>
            <a:lvl5pPr>
              <a:defRPr>
                <a:solidFill>
                  <a:srgbClr val="353D42"/>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6838DA7F-5BE9-4D56-B3FE-2FFB85E9727E}"/>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Rectangle 5">
            <a:extLst>
              <a:ext uri="{FF2B5EF4-FFF2-40B4-BE49-F238E27FC236}">
                <a16:creationId xmlns:a16="http://schemas.microsoft.com/office/drawing/2014/main" id="{B6F05F84-5AA6-4A84-B528-1DB8E335E0C8}"/>
              </a:ext>
            </a:extLst>
          </p:cNvPr>
          <p:cNvSpPr/>
          <p:nvPr userDrawn="1"/>
        </p:nvSpPr>
        <p:spPr>
          <a:xfrm>
            <a:off x="631767" y="481012"/>
            <a:ext cx="97102" cy="1093788"/>
          </a:xfrm>
          <a:prstGeom prst="rect">
            <a:avLst/>
          </a:prstGeom>
          <a:solidFill>
            <a:srgbClr val="EE266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1" i="0" u="none" strike="noStrike" kern="1200" cap="none" spc="0" normalizeH="0" baseline="0" noProof="0">
              <a:ln>
                <a:noFill/>
              </a:ln>
              <a:solidFill>
                <a:srgbClr val="FFFFFF"/>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155524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Content Blu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5DB183-039D-4124-BB89-00414261404D}"/>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5460A010-7174-4C4E-B713-4F3A59E92F5C}"/>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3859001932"/>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twoObj" preserve="1">
  <p:cSld name="Two Content Blu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C1494C-21CD-4651-A786-0AFB256FB8A8}"/>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35882BFD-1748-43DE-B3C7-3AE7165300A1}"/>
              </a:ext>
            </a:extLst>
          </p:cNvPr>
          <p:cNvSpPr>
            <a:spLocks noGrp="1"/>
          </p:cNvSpPr>
          <p:nvPr>
            <p:ph sz="half" idx="1"/>
          </p:nvPr>
        </p:nvSpPr>
        <p:spPr>
          <a:xfrm>
            <a:off x="838200" y="1825625"/>
            <a:ext cx="5181600" cy="4351338"/>
          </a:xfrm>
        </p:spPr>
        <p:txBody>
          <a:bodyPr/>
          <a:lstStyle>
            <a:lvl1pPr>
              <a:defRPr>
                <a:solidFill>
                  <a:srgbClr val="353D42"/>
                </a:solidFill>
              </a:defRPr>
            </a:lvl1pPr>
            <a:lvl2pPr>
              <a:defRPr>
                <a:solidFill>
                  <a:srgbClr val="353D42"/>
                </a:solidFill>
              </a:defRPr>
            </a:lvl2pPr>
            <a:lvl3pPr>
              <a:defRPr>
                <a:solidFill>
                  <a:srgbClr val="353D42"/>
                </a:solidFill>
              </a:defRPr>
            </a:lvl3pPr>
            <a:lvl4pPr>
              <a:defRPr>
                <a:solidFill>
                  <a:srgbClr val="353D42"/>
                </a:solidFill>
              </a:defRPr>
            </a:lvl4pPr>
            <a:lvl5pPr>
              <a:defRPr>
                <a:solidFill>
                  <a:srgbClr val="353D42"/>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6838DA7F-5BE9-4D56-B3FE-2FFB85E9727E}"/>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Rectangle 6">
            <a:extLst>
              <a:ext uri="{FF2B5EF4-FFF2-40B4-BE49-F238E27FC236}">
                <a16:creationId xmlns:a16="http://schemas.microsoft.com/office/drawing/2014/main" id="{0E5E0F69-15B5-489C-B5D4-DDA2A74895CE}"/>
              </a:ext>
            </a:extLst>
          </p:cNvPr>
          <p:cNvSpPr/>
          <p:nvPr userDrawn="1"/>
        </p:nvSpPr>
        <p:spPr>
          <a:xfrm>
            <a:off x="631767" y="481012"/>
            <a:ext cx="97102" cy="1093788"/>
          </a:xfrm>
          <a:prstGeom prst="rect">
            <a:avLst/>
          </a:prstGeom>
          <a:solidFill>
            <a:srgbClr val="00AEE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1" i="0" u="none" strike="noStrike" kern="1200" cap="none" spc="0" normalizeH="0" baseline="0" noProof="0">
              <a:ln>
                <a:noFill/>
              </a:ln>
              <a:solidFill>
                <a:srgbClr val="FFFFFF"/>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554760387"/>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twoObj" preserve="1">
  <p:cSld name="Two Content Gree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C1494C-21CD-4651-A786-0AFB256FB8A8}"/>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35882BFD-1748-43DE-B3C7-3AE7165300A1}"/>
              </a:ext>
            </a:extLst>
          </p:cNvPr>
          <p:cNvSpPr>
            <a:spLocks noGrp="1"/>
          </p:cNvSpPr>
          <p:nvPr>
            <p:ph sz="half" idx="1"/>
          </p:nvPr>
        </p:nvSpPr>
        <p:spPr>
          <a:xfrm>
            <a:off x="838200" y="1825625"/>
            <a:ext cx="5181600" cy="4351338"/>
          </a:xfrm>
        </p:spPr>
        <p:txBody>
          <a:bodyPr/>
          <a:lstStyle>
            <a:lvl1pPr>
              <a:defRPr>
                <a:solidFill>
                  <a:srgbClr val="353D42"/>
                </a:solidFill>
              </a:defRPr>
            </a:lvl1pPr>
            <a:lvl2pPr>
              <a:defRPr>
                <a:solidFill>
                  <a:srgbClr val="353D42"/>
                </a:solidFill>
              </a:defRPr>
            </a:lvl2pPr>
            <a:lvl3pPr>
              <a:defRPr>
                <a:solidFill>
                  <a:srgbClr val="353D42"/>
                </a:solidFill>
              </a:defRPr>
            </a:lvl3pPr>
            <a:lvl4pPr>
              <a:defRPr>
                <a:solidFill>
                  <a:srgbClr val="353D42"/>
                </a:solidFill>
              </a:defRPr>
            </a:lvl4pPr>
            <a:lvl5pPr>
              <a:defRPr>
                <a:solidFill>
                  <a:srgbClr val="353D42"/>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6838DA7F-5BE9-4D56-B3FE-2FFB85E9727E}"/>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Rectangle 6">
            <a:extLst>
              <a:ext uri="{FF2B5EF4-FFF2-40B4-BE49-F238E27FC236}">
                <a16:creationId xmlns:a16="http://schemas.microsoft.com/office/drawing/2014/main" id="{C5A88D74-66C0-40CA-8272-A8366D7E6837}"/>
              </a:ext>
            </a:extLst>
          </p:cNvPr>
          <p:cNvSpPr/>
          <p:nvPr userDrawn="1"/>
        </p:nvSpPr>
        <p:spPr>
          <a:xfrm>
            <a:off x="631767" y="481012"/>
            <a:ext cx="97102" cy="1093788"/>
          </a:xfrm>
          <a:prstGeom prst="rect">
            <a:avLst/>
          </a:prstGeom>
          <a:solidFill>
            <a:srgbClr val="008D4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1" i="0" u="none" strike="noStrike" kern="1200" cap="none" spc="0" normalizeH="0" baseline="0" noProof="0">
              <a:ln>
                <a:noFill/>
              </a:ln>
              <a:solidFill>
                <a:srgbClr val="FFFFFF"/>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437797188"/>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twoObj" preserve="1">
  <p:cSld name="Two Content Yellow">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C1494C-21CD-4651-A786-0AFB256FB8A8}"/>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35882BFD-1748-43DE-B3C7-3AE7165300A1}"/>
              </a:ext>
            </a:extLst>
          </p:cNvPr>
          <p:cNvSpPr>
            <a:spLocks noGrp="1"/>
          </p:cNvSpPr>
          <p:nvPr>
            <p:ph sz="half" idx="1"/>
          </p:nvPr>
        </p:nvSpPr>
        <p:spPr>
          <a:xfrm>
            <a:off x="838200" y="1825625"/>
            <a:ext cx="5181600" cy="4351338"/>
          </a:xfrm>
        </p:spPr>
        <p:txBody>
          <a:bodyPr/>
          <a:lstStyle>
            <a:lvl1pPr>
              <a:defRPr>
                <a:solidFill>
                  <a:srgbClr val="353D42"/>
                </a:solidFill>
              </a:defRPr>
            </a:lvl1pPr>
            <a:lvl2pPr>
              <a:defRPr>
                <a:solidFill>
                  <a:srgbClr val="353D42"/>
                </a:solidFill>
              </a:defRPr>
            </a:lvl2pPr>
            <a:lvl3pPr>
              <a:defRPr>
                <a:solidFill>
                  <a:srgbClr val="353D42"/>
                </a:solidFill>
              </a:defRPr>
            </a:lvl3pPr>
            <a:lvl4pPr>
              <a:defRPr>
                <a:solidFill>
                  <a:srgbClr val="353D42"/>
                </a:solidFill>
              </a:defRPr>
            </a:lvl4pPr>
            <a:lvl5pPr>
              <a:defRPr>
                <a:solidFill>
                  <a:srgbClr val="353D42"/>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6838DA7F-5BE9-4D56-B3FE-2FFB85E9727E}"/>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Rectangle 6">
            <a:extLst>
              <a:ext uri="{FF2B5EF4-FFF2-40B4-BE49-F238E27FC236}">
                <a16:creationId xmlns:a16="http://schemas.microsoft.com/office/drawing/2014/main" id="{0973F0F0-2B5B-48CB-9F07-B3AC788AE4F8}"/>
              </a:ext>
            </a:extLst>
          </p:cNvPr>
          <p:cNvSpPr/>
          <p:nvPr userDrawn="1"/>
        </p:nvSpPr>
        <p:spPr>
          <a:xfrm>
            <a:off x="631767" y="481012"/>
            <a:ext cx="97102" cy="1093788"/>
          </a:xfrm>
          <a:prstGeom prst="rect">
            <a:avLst/>
          </a:prstGeom>
          <a:solidFill>
            <a:srgbClr val="FFF2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1" i="0" u="none" strike="noStrike" kern="1200" cap="none" spc="0" normalizeH="0" baseline="0" noProof="0">
              <a:ln>
                <a:noFill/>
              </a:ln>
              <a:solidFill>
                <a:srgbClr val="FFFFFF"/>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827900039"/>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twoObj" preserve="1">
  <p:cSld name="Two Content Purpl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C1494C-21CD-4651-A786-0AFB256FB8A8}"/>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35882BFD-1748-43DE-B3C7-3AE7165300A1}"/>
              </a:ext>
            </a:extLst>
          </p:cNvPr>
          <p:cNvSpPr>
            <a:spLocks noGrp="1"/>
          </p:cNvSpPr>
          <p:nvPr>
            <p:ph sz="half" idx="1"/>
          </p:nvPr>
        </p:nvSpPr>
        <p:spPr>
          <a:xfrm>
            <a:off x="838200" y="1825625"/>
            <a:ext cx="5181600" cy="4351338"/>
          </a:xfrm>
        </p:spPr>
        <p:txBody>
          <a:bodyPr/>
          <a:lstStyle>
            <a:lvl1pPr>
              <a:defRPr>
                <a:solidFill>
                  <a:srgbClr val="353D42"/>
                </a:solidFill>
              </a:defRPr>
            </a:lvl1pPr>
            <a:lvl2pPr>
              <a:defRPr>
                <a:solidFill>
                  <a:srgbClr val="353D42"/>
                </a:solidFill>
              </a:defRPr>
            </a:lvl2pPr>
            <a:lvl3pPr>
              <a:defRPr>
                <a:solidFill>
                  <a:srgbClr val="353D42"/>
                </a:solidFill>
              </a:defRPr>
            </a:lvl3pPr>
            <a:lvl4pPr>
              <a:defRPr>
                <a:solidFill>
                  <a:srgbClr val="353D42"/>
                </a:solidFill>
              </a:defRPr>
            </a:lvl4pPr>
            <a:lvl5pPr>
              <a:defRPr>
                <a:solidFill>
                  <a:srgbClr val="353D42"/>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6838DA7F-5BE9-4D56-B3FE-2FFB85E9727E}"/>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Rectangle 6">
            <a:extLst>
              <a:ext uri="{FF2B5EF4-FFF2-40B4-BE49-F238E27FC236}">
                <a16:creationId xmlns:a16="http://schemas.microsoft.com/office/drawing/2014/main" id="{74CC2CC3-ED51-4C63-9B75-589BEA5EE2CF}"/>
              </a:ext>
            </a:extLst>
          </p:cNvPr>
          <p:cNvSpPr/>
          <p:nvPr userDrawn="1"/>
        </p:nvSpPr>
        <p:spPr>
          <a:xfrm>
            <a:off x="631767" y="481012"/>
            <a:ext cx="97102" cy="1093788"/>
          </a:xfrm>
          <a:prstGeom prst="rect">
            <a:avLst/>
          </a:prstGeom>
          <a:solidFill>
            <a:srgbClr val="9E005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1" i="0" u="none" strike="noStrike" kern="1200" cap="none" spc="0" normalizeH="0" baseline="0" noProof="0">
              <a:ln>
                <a:noFill/>
              </a:ln>
              <a:solidFill>
                <a:srgbClr val="FFFFFF"/>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820479734"/>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title">
  <p:cSld name="Title Slide">
    <p:bg>
      <p:bgRef idx="1001">
        <a:schemeClr val="bg2"/>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0CDC4E-818D-4CFE-ACB9-5325153756EC}"/>
              </a:ext>
            </a:extLst>
          </p:cNvPr>
          <p:cNvSpPr>
            <a:spLocks noGrp="1"/>
          </p:cNvSpPr>
          <p:nvPr>
            <p:ph type="ctrTitle"/>
          </p:nvPr>
        </p:nvSpPr>
        <p:spPr>
          <a:xfrm>
            <a:off x="1524000" y="1122363"/>
            <a:ext cx="9144000" cy="2387600"/>
          </a:xfrm>
        </p:spPr>
        <p:txBody>
          <a:bodyPr anchor="b"/>
          <a:lstStyle>
            <a:lvl1pPr algn="l">
              <a:defRPr sz="6000">
                <a:solidFill>
                  <a:schemeClr val="bg1"/>
                </a:solidFill>
              </a:defRPr>
            </a:lvl1pPr>
          </a:lstStyle>
          <a:p>
            <a:r>
              <a:rPr lang="en-US"/>
              <a:t>Click to edit Master title style</a:t>
            </a:r>
            <a:endParaRPr lang="en-GB"/>
          </a:p>
        </p:txBody>
      </p:sp>
      <p:sp>
        <p:nvSpPr>
          <p:cNvPr id="3" name="Subtitle 2">
            <a:extLst>
              <a:ext uri="{FF2B5EF4-FFF2-40B4-BE49-F238E27FC236}">
                <a16:creationId xmlns:a16="http://schemas.microsoft.com/office/drawing/2014/main" id="{76F0AD7C-6114-4009-B012-5F41EACC416F}"/>
              </a:ext>
            </a:extLst>
          </p:cNvPr>
          <p:cNvSpPr>
            <a:spLocks noGrp="1"/>
          </p:cNvSpPr>
          <p:nvPr>
            <p:ph type="subTitle" idx="1"/>
          </p:nvPr>
        </p:nvSpPr>
        <p:spPr>
          <a:xfrm>
            <a:off x="1524000" y="3602038"/>
            <a:ext cx="9144000" cy="1655762"/>
          </a:xfrm>
        </p:spPr>
        <p:txBody>
          <a:bodyPr/>
          <a:lstStyle>
            <a:lvl1pPr marL="0" indent="0" algn="l">
              <a:buNone/>
              <a:defRPr sz="24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grpSp>
        <p:nvGrpSpPr>
          <p:cNvPr id="7" name="Group 6">
            <a:extLst>
              <a:ext uri="{FF2B5EF4-FFF2-40B4-BE49-F238E27FC236}">
                <a16:creationId xmlns:a16="http://schemas.microsoft.com/office/drawing/2014/main" id="{3E85BC0E-8CDC-4817-B071-3EFFD002A68D}"/>
              </a:ext>
            </a:extLst>
          </p:cNvPr>
          <p:cNvGrpSpPr/>
          <p:nvPr userDrawn="1"/>
        </p:nvGrpSpPr>
        <p:grpSpPr>
          <a:xfrm>
            <a:off x="1180806" y="960120"/>
            <a:ext cx="97200" cy="4937760"/>
            <a:chOff x="1180806" y="2240010"/>
            <a:chExt cx="172278" cy="2377980"/>
          </a:xfrm>
        </p:grpSpPr>
        <p:sp>
          <p:nvSpPr>
            <p:cNvPr id="8" name="Rectangle 7">
              <a:extLst>
                <a:ext uri="{FF2B5EF4-FFF2-40B4-BE49-F238E27FC236}">
                  <a16:creationId xmlns:a16="http://schemas.microsoft.com/office/drawing/2014/main" id="{262198DA-53F7-4181-AA7E-F24DA9548EA5}"/>
                </a:ext>
              </a:extLst>
            </p:cNvPr>
            <p:cNvSpPr/>
            <p:nvPr/>
          </p:nvSpPr>
          <p:spPr>
            <a:xfrm>
              <a:off x="1180806" y="4077990"/>
              <a:ext cx="172278" cy="540000"/>
            </a:xfrm>
            <a:prstGeom prst="rect">
              <a:avLst/>
            </a:prstGeom>
            <a:solidFill>
              <a:srgbClr val="FFF2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b="1"/>
            </a:p>
          </p:txBody>
        </p:sp>
        <p:sp>
          <p:nvSpPr>
            <p:cNvPr id="9" name="Rectangle 8">
              <a:extLst>
                <a:ext uri="{FF2B5EF4-FFF2-40B4-BE49-F238E27FC236}">
                  <a16:creationId xmlns:a16="http://schemas.microsoft.com/office/drawing/2014/main" id="{D76C6836-5015-40AD-90FA-3D30AA3FCC19}"/>
                </a:ext>
              </a:extLst>
            </p:cNvPr>
            <p:cNvSpPr/>
            <p:nvPr/>
          </p:nvSpPr>
          <p:spPr>
            <a:xfrm>
              <a:off x="1180806" y="2240010"/>
              <a:ext cx="172278" cy="540000"/>
            </a:xfrm>
            <a:prstGeom prst="rect">
              <a:avLst/>
            </a:prstGeom>
            <a:solidFill>
              <a:srgbClr val="EE266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b="1"/>
            </a:p>
          </p:txBody>
        </p:sp>
        <p:sp>
          <p:nvSpPr>
            <p:cNvPr id="10" name="Rectangle 9">
              <a:extLst>
                <a:ext uri="{FF2B5EF4-FFF2-40B4-BE49-F238E27FC236}">
                  <a16:creationId xmlns:a16="http://schemas.microsoft.com/office/drawing/2014/main" id="{1D462169-F53D-472E-B9F0-8BCAF010191A}"/>
                </a:ext>
              </a:extLst>
            </p:cNvPr>
            <p:cNvSpPr/>
            <p:nvPr/>
          </p:nvSpPr>
          <p:spPr>
            <a:xfrm>
              <a:off x="1180806" y="2852670"/>
              <a:ext cx="172278" cy="540000"/>
            </a:xfrm>
            <a:prstGeom prst="rect">
              <a:avLst/>
            </a:prstGeom>
            <a:solidFill>
              <a:srgbClr val="00AEE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b="1"/>
            </a:p>
          </p:txBody>
        </p:sp>
        <p:sp>
          <p:nvSpPr>
            <p:cNvPr id="11" name="Rectangle 10">
              <a:extLst>
                <a:ext uri="{FF2B5EF4-FFF2-40B4-BE49-F238E27FC236}">
                  <a16:creationId xmlns:a16="http://schemas.microsoft.com/office/drawing/2014/main" id="{11CCB3D9-D2C3-4887-B78B-3D946E2278E9}"/>
                </a:ext>
              </a:extLst>
            </p:cNvPr>
            <p:cNvSpPr/>
            <p:nvPr/>
          </p:nvSpPr>
          <p:spPr>
            <a:xfrm>
              <a:off x="1180806" y="3465330"/>
              <a:ext cx="172278" cy="540000"/>
            </a:xfrm>
            <a:prstGeom prst="rect">
              <a:avLst/>
            </a:prstGeom>
            <a:solidFill>
              <a:srgbClr val="008D4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b="1"/>
            </a:p>
          </p:txBody>
        </p:sp>
      </p:grpSp>
    </p:spTree>
    <p:extLst>
      <p:ext uri="{BB962C8B-B14F-4D97-AF65-F5344CB8AC3E}">
        <p14:creationId xmlns:p14="http://schemas.microsoft.com/office/powerpoint/2010/main" val="27218239"/>
      </p:ext>
    </p:extLst>
  </p:cSld>
  <p:clrMapOvr>
    <a:overrideClrMapping bg1="dk1" tx1="lt1" bg2="dk2" tx2="lt2" accent1="accent1" accent2="accent2" accent3="accent3" accent4="accent4" accent5="accent5" accent6="accent6" hlink="hlink" folHlink="folHlink"/>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
  <p:cSld name="Content Pink">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5DB183-039D-4124-BB89-00414261404D}"/>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5460A010-7174-4C4E-B713-4F3A59E92F5C}"/>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Rectangle 6">
            <a:extLst>
              <a:ext uri="{FF2B5EF4-FFF2-40B4-BE49-F238E27FC236}">
                <a16:creationId xmlns:a16="http://schemas.microsoft.com/office/drawing/2014/main" id="{7F3360BC-E53B-4B54-928D-D93681B77E0B}"/>
              </a:ext>
            </a:extLst>
          </p:cNvPr>
          <p:cNvSpPr/>
          <p:nvPr userDrawn="1"/>
        </p:nvSpPr>
        <p:spPr>
          <a:xfrm>
            <a:off x="631767" y="481012"/>
            <a:ext cx="97102" cy="1093788"/>
          </a:xfrm>
          <a:prstGeom prst="rect">
            <a:avLst/>
          </a:prstGeom>
          <a:solidFill>
            <a:srgbClr val="EE266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b="1"/>
          </a:p>
        </p:txBody>
      </p:sp>
    </p:spTree>
    <p:extLst>
      <p:ext uri="{BB962C8B-B14F-4D97-AF65-F5344CB8AC3E}">
        <p14:creationId xmlns:p14="http://schemas.microsoft.com/office/powerpoint/2010/main" val="2629237492"/>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secHead">
  <p:cSld name="Section Header Yellow">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01F83B-937A-4614-BC8D-1F080E6682B3}"/>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DEB7927B-A156-469B-9F2F-5DFBCBC4F2D5}"/>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6" name="Rectangle 5">
            <a:extLst>
              <a:ext uri="{FF2B5EF4-FFF2-40B4-BE49-F238E27FC236}">
                <a16:creationId xmlns:a16="http://schemas.microsoft.com/office/drawing/2014/main" id="{44D48D96-3103-457A-A2FD-7002BE6E61E6}"/>
              </a:ext>
            </a:extLst>
          </p:cNvPr>
          <p:cNvSpPr/>
          <p:nvPr userDrawn="1"/>
        </p:nvSpPr>
        <p:spPr>
          <a:xfrm>
            <a:off x="556591" y="1709738"/>
            <a:ext cx="97200" cy="2852737"/>
          </a:xfrm>
          <a:prstGeom prst="rect">
            <a:avLst/>
          </a:prstGeom>
          <a:solidFill>
            <a:srgbClr val="FFF2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1"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66522111"/>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showMasterSp="0" preserve="1" userDrawn="1">
  <p:cSld name="Blank slide with MOL logo top">
    <p:bg>
      <p:bgPr>
        <a:solidFill>
          <a:schemeClr val="bg1"/>
        </a:solidFill>
        <a:effectLst/>
      </p:bgPr>
    </p:bg>
    <p:spTree>
      <p:nvGrpSpPr>
        <p:cNvPr id="1" name=""/>
        <p:cNvGrpSpPr/>
        <p:nvPr/>
      </p:nvGrpSpPr>
      <p:grpSpPr>
        <a:xfrm>
          <a:off x="0" y="0"/>
          <a:ext cx="0" cy="0"/>
          <a:chOff x="0" y="0"/>
          <a:chExt cx="0" cy="0"/>
        </a:xfrm>
      </p:grpSpPr>
      <p:cxnSp>
        <p:nvCxnSpPr>
          <p:cNvPr id="7" name="Straight Connector 6">
            <a:extLst>
              <a:ext uri="{FF2B5EF4-FFF2-40B4-BE49-F238E27FC236}">
                <a16:creationId xmlns:a16="http://schemas.microsoft.com/office/drawing/2014/main" id="{0344D278-D991-4D63-822F-C546A8C266A4}"/>
              </a:ext>
            </a:extLst>
          </p:cNvPr>
          <p:cNvCxnSpPr>
            <a:cxnSpLocks/>
          </p:cNvCxnSpPr>
          <p:nvPr userDrawn="1"/>
        </p:nvCxnSpPr>
        <p:spPr>
          <a:xfrm>
            <a:off x="906463" y="1083362"/>
            <a:ext cx="10393362" cy="0"/>
          </a:xfrm>
          <a:prstGeom prst="line">
            <a:avLst/>
          </a:prstGeom>
          <a:ln w="12700">
            <a:solidFill>
              <a:schemeClr val="tx2"/>
            </a:solidFill>
            <a:tailEnd type="non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761284744"/>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userDrawn="1">
  <p:cSld name="No content">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04EE4D82-B4A0-4D23-8D01-9E3F98900ADC}"/>
              </a:ext>
            </a:extLst>
          </p:cNvPr>
          <p:cNvSpPr/>
          <p:nvPr userDrawn="1"/>
        </p:nvSpPr>
        <p:spPr bwMode="gray">
          <a:xfrm>
            <a:off x="836705" y="630238"/>
            <a:ext cx="10518590" cy="879475"/>
          </a:xfrm>
          <a:prstGeom prst="rect">
            <a:avLst/>
          </a:prstGeom>
          <a:solidFill>
            <a:schemeClr val="bg1"/>
          </a:solidFill>
          <a:ln w="952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indent="0" algn="ctr">
              <a:spcBef>
                <a:spcPts val="300"/>
              </a:spcBef>
              <a:buFont typeface="Courier New" pitchFamily="49" charset="0"/>
              <a:buNone/>
            </a:pPr>
            <a:endParaRPr lang="en-GB" sz="1600" err="1">
              <a:solidFill>
                <a:schemeClr val="bg1"/>
              </a:solidFill>
              <a:latin typeface="Brave Sans" panose="020B0504020101010102" pitchFamily="34" charset="0"/>
              <a:cs typeface="Brave Sans" panose="020B0504020101010102" pitchFamily="34" charset="0"/>
            </a:endParaRPr>
          </a:p>
        </p:txBody>
      </p:sp>
    </p:spTree>
    <p:extLst>
      <p:ext uri="{BB962C8B-B14F-4D97-AF65-F5344CB8AC3E}">
        <p14:creationId xmlns:p14="http://schemas.microsoft.com/office/powerpoint/2010/main" val="3902637409"/>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preserve="1" userDrawn="1">
  <p:cSld name="Titl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29D266-24FD-49CB-9AFC-2A4C82776910}"/>
              </a:ext>
            </a:extLst>
          </p:cNvPr>
          <p:cNvSpPr>
            <a:spLocks noGrp="1"/>
          </p:cNvSpPr>
          <p:nvPr>
            <p:ph type="title" hasCustomPrompt="1"/>
          </p:nvPr>
        </p:nvSpPr>
        <p:spPr>
          <a:xfrm>
            <a:off x="906463" y="507069"/>
            <a:ext cx="10393362" cy="540000"/>
          </a:xfrm>
        </p:spPr>
        <p:txBody>
          <a:bodyPr anchor="ctr"/>
          <a:lstStyle>
            <a:lvl1pPr>
              <a:defRPr/>
            </a:lvl1pPr>
          </a:lstStyle>
          <a:p>
            <a:r>
              <a:rPr lang="en-US"/>
              <a:t>Add title</a:t>
            </a:r>
            <a:endParaRPr lang="en-GB"/>
          </a:p>
        </p:txBody>
      </p:sp>
    </p:spTree>
    <p:extLst>
      <p:ext uri="{BB962C8B-B14F-4D97-AF65-F5344CB8AC3E}">
        <p14:creationId xmlns:p14="http://schemas.microsoft.com/office/powerpoint/2010/main" val="365728211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Content Gree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5DB183-039D-4124-BB89-00414261404D}"/>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5460A010-7174-4C4E-B713-4F3A59E92F5C}"/>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Rectangle 4">
            <a:extLst>
              <a:ext uri="{FF2B5EF4-FFF2-40B4-BE49-F238E27FC236}">
                <a16:creationId xmlns:a16="http://schemas.microsoft.com/office/drawing/2014/main" id="{DABDBFA5-FA16-43B0-B8B0-D8050CE97301}"/>
              </a:ext>
            </a:extLst>
          </p:cNvPr>
          <p:cNvSpPr/>
          <p:nvPr userDrawn="1"/>
        </p:nvSpPr>
        <p:spPr>
          <a:xfrm>
            <a:off x="631767" y="481012"/>
            <a:ext cx="97102" cy="1093788"/>
          </a:xfrm>
          <a:prstGeom prst="rect">
            <a:avLst/>
          </a:prstGeom>
          <a:solidFill>
            <a:srgbClr val="008D4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1"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620927306"/>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userDrawn="1">
  <p:cSld name="Title &amp; subtitle">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C5FC8C2B-6625-4ED9-B5CC-20E2EDF30143}"/>
              </a:ext>
            </a:extLst>
          </p:cNvPr>
          <p:cNvSpPr>
            <a:spLocks noGrp="1"/>
          </p:cNvSpPr>
          <p:nvPr>
            <p:ph type="title" hasCustomPrompt="1"/>
          </p:nvPr>
        </p:nvSpPr>
        <p:spPr>
          <a:xfrm>
            <a:off x="906463" y="506192"/>
            <a:ext cx="10393362" cy="540000"/>
          </a:xfrm>
        </p:spPr>
        <p:txBody>
          <a:bodyPr anchor="ctr"/>
          <a:lstStyle>
            <a:lvl1pPr>
              <a:defRPr/>
            </a:lvl1pPr>
          </a:lstStyle>
          <a:p>
            <a:r>
              <a:rPr lang="en-US"/>
              <a:t>Add title</a:t>
            </a:r>
            <a:endParaRPr lang="en-GB"/>
          </a:p>
        </p:txBody>
      </p:sp>
      <p:sp>
        <p:nvSpPr>
          <p:cNvPr id="7" name="Text Placeholder 3">
            <a:extLst>
              <a:ext uri="{FF2B5EF4-FFF2-40B4-BE49-F238E27FC236}">
                <a16:creationId xmlns:a16="http://schemas.microsoft.com/office/drawing/2014/main" id="{3444B0A5-0DCB-48B7-8383-3B8EDCAE55B8}"/>
              </a:ext>
            </a:extLst>
          </p:cNvPr>
          <p:cNvSpPr>
            <a:spLocks noGrp="1"/>
          </p:cNvSpPr>
          <p:nvPr>
            <p:ph type="body" sz="quarter" idx="10" hasCustomPrompt="1"/>
          </p:nvPr>
        </p:nvSpPr>
        <p:spPr>
          <a:xfrm>
            <a:off x="906463" y="1155943"/>
            <a:ext cx="10393361" cy="267416"/>
          </a:xfrm>
        </p:spPr>
        <p:txBody>
          <a:bodyPr vert="horz" lIns="0" tIns="0" rIns="0" bIns="0" rtlCol="0">
            <a:noAutofit/>
          </a:bodyPr>
          <a:lstStyle>
            <a:lvl1pPr marL="0" indent="0">
              <a:buFont typeface="Arial" panose="020B0604020202020204" pitchFamily="34" charset="0"/>
              <a:buNone/>
              <a:defRPr lang="en-GB" sz="2000" b="1" dirty="0">
                <a:latin typeface="Arial" panose="020B0604020202020204" pitchFamily="34" charset="0"/>
                <a:cs typeface="Arial" panose="020B0604020202020204" pitchFamily="34" charset="0"/>
              </a:defRPr>
            </a:lvl1pPr>
          </a:lstStyle>
          <a:p>
            <a:pPr marL="228600" lvl="0" indent="-228600">
              <a:lnSpc>
                <a:spcPct val="100000"/>
              </a:lnSpc>
              <a:spcAft>
                <a:spcPts val="0"/>
              </a:spcAft>
            </a:pPr>
            <a:r>
              <a:rPr lang="en-US"/>
              <a:t>Add subtitle</a:t>
            </a:r>
            <a:endParaRPr lang="en-GB"/>
          </a:p>
        </p:txBody>
      </p:sp>
    </p:spTree>
    <p:extLst>
      <p:ext uri="{BB962C8B-B14F-4D97-AF65-F5344CB8AC3E}">
        <p14:creationId xmlns:p14="http://schemas.microsoft.com/office/powerpoint/2010/main" val="1962898788"/>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preserve="1" userDrawn="1">
  <p:cSld name="Title &amp; content">
    <p:spTree>
      <p:nvGrpSpPr>
        <p:cNvPr id="1" name=""/>
        <p:cNvGrpSpPr/>
        <p:nvPr/>
      </p:nvGrpSpPr>
      <p:grpSpPr>
        <a:xfrm>
          <a:off x="0" y="0"/>
          <a:ext cx="0" cy="0"/>
          <a:chOff x="0" y="0"/>
          <a:chExt cx="0" cy="0"/>
        </a:xfrm>
      </p:grpSpPr>
      <p:sp>
        <p:nvSpPr>
          <p:cNvPr id="5" name="Content Placeholder 4">
            <a:extLst>
              <a:ext uri="{FF2B5EF4-FFF2-40B4-BE49-F238E27FC236}">
                <a16:creationId xmlns:a16="http://schemas.microsoft.com/office/drawing/2014/main" id="{38E95937-F466-4F58-B582-8721D3C9D23D}"/>
              </a:ext>
            </a:extLst>
          </p:cNvPr>
          <p:cNvSpPr>
            <a:spLocks noGrp="1"/>
          </p:cNvSpPr>
          <p:nvPr>
            <p:ph sz="quarter" idx="11" hasCustomPrompt="1"/>
          </p:nvPr>
        </p:nvSpPr>
        <p:spPr>
          <a:xfrm>
            <a:off x="906462" y="1592263"/>
            <a:ext cx="10393363" cy="4265611"/>
          </a:xfrm>
        </p:spPr>
        <p:txBody>
          <a:bodyPr vert="horz" lIns="0" tIns="45720" rIns="91440" bIns="45720" rtlCol="0">
            <a:noAutofit/>
          </a:bodyPr>
          <a:lstStyle>
            <a:lvl1pPr>
              <a:defRPr lang="en-US" dirty="0"/>
            </a:lvl1pPr>
            <a:lvl2pPr>
              <a:defRPr lang="en-US" dirty="0"/>
            </a:lvl2pPr>
            <a:lvl3pPr>
              <a:defRPr lang="en-US" dirty="0"/>
            </a:lvl3pPr>
            <a:lvl4pPr>
              <a:defRPr lang="en-US" dirty="0"/>
            </a:lvl4pPr>
            <a:lvl5pPr>
              <a:defRPr lang="en-GB" dirty="0"/>
            </a:lvl5pPr>
          </a:lstStyle>
          <a:p>
            <a:pPr lvl="0"/>
            <a:r>
              <a:rPr lang="en-US"/>
              <a:t>Add first level body copy</a:t>
            </a:r>
          </a:p>
          <a:p>
            <a:pPr lvl="1"/>
            <a:r>
              <a:rPr lang="en-US"/>
              <a:t>Second level</a:t>
            </a:r>
          </a:p>
          <a:p>
            <a:pPr lvl="2"/>
            <a:r>
              <a:rPr lang="en-US"/>
              <a:t>Third level</a:t>
            </a:r>
          </a:p>
          <a:p>
            <a:pPr lvl="3"/>
            <a:r>
              <a:rPr lang="en-US"/>
              <a:t>Fourth level</a:t>
            </a:r>
          </a:p>
          <a:p>
            <a:pPr lvl="4"/>
            <a:r>
              <a:rPr lang="en-US"/>
              <a:t>Fifth level</a:t>
            </a:r>
            <a:endParaRPr lang="en-GB"/>
          </a:p>
        </p:txBody>
      </p:sp>
      <p:sp>
        <p:nvSpPr>
          <p:cNvPr id="6" name="Title 1">
            <a:extLst>
              <a:ext uri="{FF2B5EF4-FFF2-40B4-BE49-F238E27FC236}">
                <a16:creationId xmlns:a16="http://schemas.microsoft.com/office/drawing/2014/main" id="{5E707E8D-02A6-4E60-A9BC-589876C900E6}"/>
              </a:ext>
            </a:extLst>
          </p:cNvPr>
          <p:cNvSpPr>
            <a:spLocks noGrp="1"/>
          </p:cNvSpPr>
          <p:nvPr>
            <p:ph type="title" hasCustomPrompt="1"/>
          </p:nvPr>
        </p:nvSpPr>
        <p:spPr>
          <a:xfrm>
            <a:off x="906463" y="506192"/>
            <a:ext cx="10393362" cy="540000"/>
          </a:xfrm>
        </p:spPr>
        <p:txBody>
          <a:bodyPr anchor="ctr"/>
          <a:lstStyle>
            <a:lvl1pPr>
              <a:defRPr/>
            </a:lvl1pPr>
          </a:lstStyle>
          <a:p>
            <a:r>
              <a:rPr lang="en-US"/>
              <a:t>Add title</a:t>
            </a:r>
            <a:endParaRPr lang="en-GB"/>
          </a:p>
        </p:txBody>
      </p:sp>
      <p:sp>
        <p:nvSpPr>
          <p:cNvPr id="9" name="Text Placeholder 3">
            <a:extLst>
              <a:ext uri="{FF2B5EF4-FFF2-40B4-BE49-F238E27FC236}">
                <a16:creationId xmlns:a16="http://schemas.microsoft.com/office/drawing/2014/main" id="{F9C34D73-6474-4E7F-9F4E-0FBC9BFE753A}"/>
              </a:ext>
            </a:extLst>
          </p:cNvPr>
          <p:cNvSpPr>
            <a:spLocks noGrp="1"/>
          </p:cNvSpPr>
          <p:nvPr>
            <p:ph type="body" sz="quarter" idx="10" hasCustomPrompt="1"/>
          </p:nvPr>
        </p:nvSpPr>
        <p:spPr>
          <a:xfrm>
            <a:off x="906463" y="1155943"/>
            <a:ext cx="10393361" cy="267416"/>
          </a:xfrm>
        </p:spPr>
        <p:txBody>
          <a:bodyPr vert="horz" lIns="0" tIns="0" rIns="0" bIns="0" rtlCol="0">
            <a:noAutofit/>
          </a:bodyPr>
          <a:lstStyle>
            <a:lvl1pPr marL="0" indent="0">
              <a:buFont typeface="Arial" panose="020B0604020202020204" pitchFamily="34" charset="0"/>
              <a:buNone/>
              <a:defRPr lang="en-GB" sz="2000" b="1" dirty="0">
                <a:latin typeface="Arial" panose="020B0604020202020204" pitchFamily="34" charset="0"/>
                <a:cs typeface="Arial" panose="020B0604020202020204" pitchFamily="34" charset="0"/>
              </a:defRPr>
            </a:lvl1pPr>
          </a:lstStyle>
          <a:p>
            <a:pPr marL="228600" lvl="0" indent="-228600">
              <a:lnSpc>
                <a:spcPct val="100000"/>
              </a:lnSpc>
              <a:spcAft>
                <a:spcPts val="0"/>
              </a:spcAft>
            </a:pPr>
            <a:r>
              <a:rPr lang="en-US"/>
              <a:t>Add subtitle</a:t>
            </a:r>
            <a:endParaRPr lang="en-GB"/>
          </a:p>
        </p:txBody>
      </p:sp>
    </p:spTree>
    <p:extLst>
      <p:ext uri="{BB962C8B-B14F-4D97-AF65-F5344CB8AC3E}">
        <p14:creationId xmlns:p14="http://schemas.microsoft.com/office/powerpoint/2010/main" val="2123031159"/>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preserve="1" userDrawn="1">
  <p:cSld name="Title, content &amp; source/footnote">
    <p:spTree>
      <p:nvGrpSpPr>
        <p:cNvPr id="1" name=""/>
        <p:cNvGrpSpPr/>
        <p:nvPr/>
      </p:nvGrpSpPr>
      <p:grpSpPr>
        <a:xfrm>
          <a:off x="0" y="0"/>
          <a:ext cx="0" cy="0"/>
          <a:chOff x="0" y="0"/>
          <a:chExt cx="0" cy="0"/>
        </a:xfrm>
      </p:grpSpPr>
      <p:sp>
        <p:nvSpPr>
          <p:cNvPr id="5" name="Content Placeholder 4">
            <a:extLst>
              <a:ext uri="{FF2B5EF4-FFF2-40B4-BE49-F238E27FC236}">
                <a16:creationId xmlns:a16="http://schemas.microsoft.com/office/drawing/2014/main" id="{38E95937-F466-4F58-B582-8721D3C9D23D}"/>
              </a:ext>
            </a:extLst>
          </p:cNvPr>
          <p:cNvSpPr>
            <a:spLocks noGrp="1"/>
          </p:cNvSpPr>
          <p:nvPr>
            <p:ph sz="quarter" idx="11" hasCustomPrompt="1"/>
          </p:nvPr>
        </p:nvSpPr>
        <p:spPr>
          <a:xfrm>
            <a:off x="906464" y="1592263"/>
            <a:ext cx="10393362" cy="4162371"/>
          </a:xfrm>
        </p:spPr>
        <p:txBody>
          <a:bodyPr vert="horz" lIns="0" tIns="45720" rIns="91440" bIns="45720" rtlCol="0">
            <a:noAutofit/>
          </a:bodyPr>
          <a:lstStyle>
            <a:lvl1pPr>
              <a:defRPr lang="en-US" dirty="0"/>
            </a:lvl1pPr>
            <a:lvl2pPr>
              <a:defRPr lang="en-US" dirty="0"/>
            </a:lvl2pPr>
            <a:lvl3pPr>
              <a:defRPr lang="en-US" dirty="0"/>
            </a:lvl3pPr>
            <a:lvl4pPr>
              <a:defRPr lang="en-US" dirty="0"/>
            </a:lvl4pPr>
            <a:lvl5pPr>
              <a:defRPr lang="en-GB" dirty="0"/>
            </a:lvl5pPr>
          </a:lstStyle>
          <a:p>
            <a:pPr lvl="0"/>
            <a:r>
              <a:rPr lang="en-US"/>
              <a:t>Add first level body copy</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9">
            <a:extLst>
              <a:ext uri="{FF2B5EF4-FFF2-40B4-BE49-F238E27FC236}">
                <a16:creationId xmlns:a16="http://schemas.microsoft.com/office/drawing/2014/main" id="{BED2F0F8-4186-44B6-873A-D194D89C9C0C}"/>
              </a:ext>
            </a:extLst>
          </p:cNvPr>
          <p:cNvSpPr>
            <a:spLocks noGrp="1"/>
          </p:cNvSpPr>
          <p:nvPr>
            <p:ph type="body" sz="quarter" idx="19" hasCustomPrompt="1"/>
          </p:nvPr>
        </p:nvSpPr>
        <p:spPr>
          <a:xfrm>
            <a:off x="906464" y="5754634"/>
            <a:ext cx="10393361" cy="189230"/>
          </a:xfrm>
        </p:spPr>
        <p:txBody>
          <a:bodyPr vert="horz" lIns="0" tIns="0" rIns="0" bIns="0" rtlCol="0">
            <a:noAutofit/>
          </a:bodyPr>
          <a:lstStyle>
            <a:lvl1pPr marL="0" indent="0">
              <a:buFont typeface="Arial" panose="020B0604020202020204" pitchFamily="34" charset="0"/>
              <a:buNone/>
              <a:defRPr lang="en-US" sz="900" i="1" smtClean="0">
                <a:solidFill>
                  <a:schemeClr val="tx1"/>
                </a:solidFill>
                <a:latin typeface="Arial" panose="020B0604020202020204" pitchFamily="34" charset="0"/>
                <a:cs typeface="Arial" panose="020B0604020202020204" pitchFamily="34" charset="0"/>
              </a:defRPr>
            </a:lvl1pPr>
            <a:lvl2pPr>
              <a:defRPr lang="en-US" smtClean="0">
                <a:latin typeface="+mj-lt"/>
              </a:defRPr>
            </a:lvl2pPr>
            <a:lvl3pPr>
              <a:defRPr lang="en-US" smtClean="0">
                <a:latin typeface="+mj-lt"/>
              </a:defRPr>
            </a:lvl3pPr>
            <a:lvl4pPr>
              <a:defRPr lang="en-US" smtClean="0">
                <a:latin typeface="+mj-lt"/>
              </a:defRPr>
            </a:lvl4pPr>
            <a:lvl5pPr>
              <a:defRPr lang="en-GB">
                <a:latin typeface="+mj-lt"/>
              </a:defRPr>
            </a:lvl5pPr>
          </a:lstStyle>
          <a:p>
            <a:pPr marL="228600" lvl="0" indent="-228600"/>
            <a:r>
              <a:rPr lang="en-US"/>
              <a:t>Add footnote/source</a:t>
            </a:r>
            <a:endParaRPr lang="en-GB"/>
          </a:p>
        </p:txBody>
      </p:sp>
      <p:sp>
        <p:nvSpPr>
          <p:cNvPr id="7" name="Title 1">
            <a:extLst>
              <a:ext uri="{FF2B5EF4-FFF2-40B4-BE49-F238E27FC236}">
                <a16:creationId xmlns:a16="http://schemas.microsoft.com/office/drawing/2014/main" id="{08B85A9A-2089-4861-8906-B3D8040F8E7A}"/>
              </a:ext>
            </a:extLst>
          </p:cNvPr>
          <p:cNvSpPr>
            <a:spLocks noGrp="1"/>
          </p:cNvSpPr>
          <p:nvPr>
            <p:ph type="title" hasCustomPrompt="1"/>
          </p:nvPr>
        </p:nvSpPr>
        <p:spPr>
          <a:xfrm>
            <a:off x="906463" y="506192"/>
            <a:ext cx="10393362" cy="540000"/>
          </a:xfrm>
        </p:spPr>
        <p:txBody>
          <a:bodyPr anchor="ctr"/>
          <a:lstStyle>
            <a:lvl1pPr>
              <a:defRPr/>
            </a:lvl1pPr>
          </a:lstStyle>
          <a:p>
            <a:r>
              <a:rPr lang="en-US"/>
              <a:t>Add title</a:t>
            </a:r>
            <a:endParaRPr lang="en-GB"/>
          </a:p>
        </p:txBody>
      </p:sp>
      <p:sp>
        <p:nvSpPr>
          <p:cNvPr id="9" name="Text Placeholder 3">
            <a:extLst>
              <a:ext uri="{FF2B5EF4-FFF2-40B4-BE49-F238E27FC236}">
                <a16:creationId xmlns:a16="http://schemas.microsoft.com/office/drawing/2014/main" id="{BEF04979-F2A3-4CA2-9AA4-1A023931253E}"/>
              </a:ext>
            </a:extLst>
          </p:cNvPr>
          <p:cNvSpPr>
            <a:spLocks noGrp="1"/>
          </p:cNvSpPr>
          <p:nvPr>
            <p:ph type="body" sz="quarter" idx="10" hasCustomPrompt="1"/>
          </p:nvPr>
        </p:nvSpPr>
        <p:spPr>
          <a:xfrm>
            <a:off x="906463" y="1155943"/>
            <a:ext cx="10393361" cy="267416"/>
          </a:xfrm>
        </p:spPr>
        <p:txBody>
          <a:bodyPr vert="horz" lIns="0" tIns="0" rIns="0" bIns="0" rtlCol="0">
            <a:noAutofit/>
          </a:bodyPr>
          <a:lstStyle>
            <a:lvl1pPr marL="0" indent="0">
              <a:buFont typeface="Arial" panose="020B0604020202020204" pitchFamily="34" charset="0"/>
              <a:buNone/>
              <a:defRPr lang="en-GB" sz="2000" b="1" dirty="0">
                <a:latin typeface="Arial" panose="020B0604020202020204" pitchFamily="34" charset="0"/>
                <a:cs typeface="Arial" panose="020B0604020202020204" pitchFamily="34" charset="0"/>
              </a:defRPr>
            </a:lvl1pPr>
          </a:lstStyle>
          <a:p>
            <a:pPr marL="228600" lvl="0" indent="-228600">
              <a:lnSpc>
                <a:spcPct val="100000"/>
              </a:lnSpc>
              <a:spcAft>
                <a:spcPts val="0"/>
              </a:spcAft>
            </a:pPr>
            <a:r>
              <a:rPr lang="en-US"/>
              <a:t>Add subtitle</a:t>
            </a:r>
            <a:endParaRPr lang="en-GB"/>
          </a:p>
        </p:txBody>
      </p:sp>
    </p:spTree>
    <p:extLst>
      <p:ext uri="{BB962C8B-B14F-4D97-AF65-F5344CB8AC3E}">
        <p14:creationId xmlns:p14="http://schemas.microsoft.com/office/powerpoint/2010/main" val="1542706075"/>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preserve="1" userDrawn="1">
  <p:cSld name="Title, subtitle &amp; content">
    <p:spTree>
      <p:nvGrpSpPr>
        <p:cNvPr id="1" name=""/>
        <p:cNvGrpSpPr/>
        <p:nvPr/>
      </p:nvGrpSpPr>
      <p:grpSpPr>
        <a:xfrm>
          <a:off x="0" y="0"/>
          <a:ext cx="0" cy="0"/>
          <a:chOff x="0" y="0"/>
          <a:chExt cx="0" cy="0"/>
        </a:xfrm>
      </p:grpSpPr>
      <p:sp>
        <p:nvSpPr>
          <p:cNvPr id="5" name="Content Placeholder 4">
            <a:extLst>
              <a:ext uri="{FF2B5EF4-FFF2-40B4-BE49-F238E27FC236}">
                <a16:creationId xmlns:a16="http://schemas.microsoft.com/office/drawing/2014/main" id="{CDFAFE8B-1D42-460B-875F-B063FE652E28}"/>
              </a:ext>
            </a:extLst>
          </p:cNvPr>
          <p:cNvSpPr>
            <a:spLocks noGrp="1"/>
          </p:cNvSpPr>
          <p:nvPr>
            <p:ph sz="quarter" idx="11" hasCustomPrompt="1"/>
          </p:nvPr>
        </p:nvSpPr>
        <p:spPr>
          <a:xfrm>
            <a:off x="906464" y="1592262"/>
            <a:ext cx="10393362" cy="4265613"/>
          </a:xfrm>
        </p:spPr>
        <p:txBody>
          <a:bodyPr vert="horz" lIns="0" tIns="45720" rIns="91440" bIns="45720" rtlCol="0">
            <a:noAutofit/>
          </a:bodyPr>
          <a:lstStyle>
            <a:lvl1pPr>
              <a:defRPr lang="en-US" dirty="0"/>
            </a:lvl1pPr>
            <a:lvl2pPr>
              <a:defRPr lang="en-US" dirty="0"/>
            </a:lvl2pPr>
            <a:lvl3pPr>
              <a:defRPr lang="en-US" dirty="0"/>
            </a:lvl3pPr>
            <a:lvl4pPr>
              <a:defRPr lang="en-US" dirty="0"/>
            </a:lvl4pPr>
            <a:lvl5pPr>
              <a:defRPr lang="en-GB" dirty="0"/>
            </a:lvl5pPr>
          </a:lstStyle>
          <a:p>
            <a:pPr lvl="0"/>
            <a:r>
              <a:rPr lang="en-US"/>
              <a:t>Add first level body copy</a:t>
            </a:r>
          </a:p>
          <a:p>
            <a:pPr lvl="1"/>
            <a:r>
              <a:rPr lang="en-US"/>
              <a:t>Second level</a:t>
            </a:r>
          </a:p>
          <a:p>
            <a:pPr lvl="2"/>
            <a:r>
              <a:rPr lang="en-US"/>
              <a:t>Third level</a:t>
            </a:r>
          </a:p>
          <a:p>
            <a:pPr lvl="3"/>
            <a:r>
              <a:rPr lang="en-US"/>
              <a:t>Fourth level</a:t>
            </a:r>
          </a:p>
          <a:p>
            <a:pPr lvl="4"/>
            <a:r>
              <a:rPr lang="en-US"/>
              <a:t>Fifth level</a:t>
            </a:r>
            <a:endParaRPr lang="en-GB"/>
          </a:p>
        </p:txBody>
      </p:sp>
      <p:sp>
        <p:nvSpPr>
          <p:cNvPr id="7" name="Title 1">
            <a:extLst>
              <a:ext uri="{FF2B5EF4-FFF2-40B4-BE49-F238E27FC236}">
                <a16:creationId xmlns:a16="http://schemas.microsoft.com/office/drawing/2014/main" id="{B727E0F1-9B20-4935-9C52-A8C66FD41244}"/>
              </a:ext>
            </a:extLst>
          </p:cNvPr>
          <p:cNvSpPr>
            <a:spLocks noGrp="1"/>
          </p:cNvSpPr>
          <p:nvPr>
            <p:ph type="title" hasCustomPrompt="1"/>
          </p:nvPr>
        </p:nvSpPr>
        <p:spPr>
          <a:xfrm>
            <a:off x="906463" y="506192"/>
            <a:ext cx="10393362" cy="540000"/>
          </a:xfrm>
        </p:spPr>
        <p:txBody>
          <a:bodyPr anchor="ctr"/>
          <a:lstStyle>
            <a:lvl1pPr>
              <a:defRPr/>
            </a:lvl1pPr>
          </a:lstStyle>
          <a:p>
            <a:r>
              <a:rPr lang="en-US"/>
              <a:t>Add title</a:t>
            </a:r>
            <a:endParaRPr lang="en-GB"/>
          </a:p>
        </p:txBody>
      </p:sp>
      <p:sp>
        <p:nvSpPr>
          <p:cNvPr id="9" name="Text Placeholder 3">
            <a:extLst>
              <a:ext uri="{FF2B5EF4-FFF2-40B4-BE49-F238E27FC236}">
                <a16:creationId xmlns:a16="http://schemas.microsoft.com/office/drawing/2014/main" id="{B8523848-C9BD-4E15-9DBB-8D5801D4F3DF}"/>
              </a:ext>
            </a:extLst>
          </p:cNvPr>
          <p:cNvSpPr>
            <a:spLocks noGrp="1"/>
          </p:cNvSpPr>
          <p:nvPr>
            <p:ph type="body" sz="quarter" idx="10" hasCustomPrompt="1"/>
          </p:nvPr>
        </p:nvSpPr>
        <p:spPr>
          <a:xfrm>
            <a:off x="906463" y="1155943"/>
            <a:ext cx="10393361" cy="267416"/>
          </a:xfrm>
        </p:spPr>
        <p:txBody>
          <a:bodyPr vert="horz" lIns="0" tIns="0" rIns="0" bIns="0" rtlCol="0">
            <a:noAutofit/>
          </a:bodyPr>
          <a:lstStyle>
            <a:lvl1pPr marL="0" indent="0">
              <a:buFont typeface="Arial" panose="020B0604020202020204" pitchFamily="34" charset="0"/>
              <a:buNone/>
              <a:defRPr lang="en-GB" sz="2000" b="1" dirty="0">
                <a:latin typeface="Arial" panose="020B0604020202020204" pitchFamily="34" charset="0"/>
                <a:cs typeface="Arial" panose="020B0604020202020204" pitchFamily="34" charset="0"/>
              </a:defRPr>
            </a:lvl1pPr>
          </a:lstStyle>
          <a:p>
            <a:pPr marL="228600" lvl="0" indent="-228600">
              <a:lnSpc>
                <a:spcPct val="100000"/>
              </a:lnSpc>
              <a:spcAft>
                <a:spcPts val="0"/>
              </a:spcAft>
            </a:pPr>
            <a:r>
              <a:rPr lang="en-US"/>
              <a:t>Add subtitle</a:t>
            </a:r>
            <a:endParaRPr lang="en-GB"/>
          </a:p>
        </p:txBody>
      </p:sp>
    </p:spTree>
    <p:extLst>
      <p:ext uri="{BB962C8B-B14F-4D97-AF65-F5344CB8AC3E}">
        <p14:creationId xmlns:p14="http://schemas.microsoft.com/office/powerpoint/2010/main" val="677768959"/>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preserve="1" userDrawn="1">
  <p:cSld name="1_Title, subtitle &amp; content">
    <p:spTree>
      <p:nvGrpSpPr>
        <p:cNvPr id="1" name=""/>
        <p:cNvGrpSpPr/>
        <p:nvPr/>
      </p:nvGrpSpPr>
      <p:grpSpPr>
        <a:xfrm>
          <a:off x="0" y="0"/>
          <a:ext cx="0" cy="0"/>
          <a:chOff x="0" y="0"/>
          <a:chExt cx="0" cy="0"/>
        </a:xfrm>
      </p:grpSpPr>
      <p:sp>
        <p:nvSpPr>
          <p:cNvPr id="5" name="Content Placeholder 4">
            <a:extLst>
              <a:ext uri="{FF2B5EF4-FFF2-40B4-BE49-F238E27FC236}">
                <a16:creationId xmlns:a16="http://schemas.microsoft.com/office/drawing/2014/main" id="{CDFAFE8B-1D42-460B-875F-B063FE652E28}"/>
              </a:ext>
            </a:extLst>
          </p:cNvPr>
          <p:cNvSpPr>
            <a:spLocks noGrp="1"/>
          </p:cNvSpPr>
          <p:nvPr>
            <p:ph sz="quarter" idx="11" hasCustomPrompt="1"/>
          </p:nvPr>
        </p:nvSpPr>
        <p:spPr>
          <a:xfrm>
            <a:off x="906464" y="1592262"/>
            <a:ext cx="4929257" cy="4265613"/>
          </a:xfrm>
        </p:spPr>
        <p:txBody>
          <a:bodyPr vert="horz" lIns="0" tIns="45720" rIns="91440" bIns="45720" rtlCol="0">
            <a:noAutofit/>
          </a:bodyPr>
          <a:lstStyle>
            <a:lvl1pPr>
              <a:defRPr lang="en-US" dirty="0"/>
            </a:lvl1pPr>
            <a:lvl2pPr>
              <a:defRPr lang="en-US" dirty="0"/>
            </a:lvl2pPr>
            <a:lvl3pPr>
              <a:defRPr lang="en-US" dirty="0"/>
            </a:lvl3pPr>
            <a:lvl4pPr>
              <a:defRPr lang="en-US" dirty="0"/>
            </a:lvl4pPr>
            <a:lvl5pPr>
              <a:defRPr lang="en-GB" dirty="0"/>
            </a:lvl5pPr>
          </a:lstStyle>
          <a:p>
            <a:pPr lvl="0"/>
            <a:r>
              <a:rPr lang="en-US"/>
              <a:t>Add first level body copy</a:t>
            </a:r>
          </a:p>
          <a:p>
            <a:pPr lvl="1"/>
            <a:r>
              <a:rPr lang="en-US"/>
              <a:t>Second level</a:t>
            </a:r>
          </a:p>
          <a:p>
            <a:pPr lvl="2"/>
            <a:r>
              <a:rPr lang="en-US"/>
              <a:t>Third level</a:t>
            </a:r>
          </a:p>
          <a:p>
            <a:pPr lvl="3"/>
            <a:r>
              <a:rPr lang="en-US"/>
              <a:t>Fourth level</a:t>
            </a:r>
          </a:p>
          <a:p>
            <a:pPr lvl="4"/>
            <a:r>
              <a:rPr lang="en-US"/>
              <a:t>Fifth level</a:t>
            </a:r>
            <a:endParaRPr lang="en-GB"/>
          </a:p>
        </p:txBody>
      </p:sp>
      <p:sp>
        <p:nvSpPr>
          <p:cNvPr id="7" name="Title 1">
            <a:extLst>
              <a:ext uri="{FF2B5EF4-FFF2-40B4-BE49-F238E27FC236}">
                <a16:creationId xmlns:a16="http://schemas.microsoft.com/office/drawing/2014/main" id="{B727E0F1-9B20-4935-9C52-A8C66FD41244}"/>
              </a:ext>
            </a:extLst>
          </p:cNvPr>
          <p:cNvSpPr>
            <a:spLocks noGrp="1"/>
          </p:cNvSpPr>
          <p:nvPr>
            <p:ph type="title" hasCustomPrompt="1"/>
          </p:nvPr>
        </p:nvSpPr>
        <p:spPr>
          <a:xfrm>
            <a:off x="906463" y="506192"/>
            <a:ext cx="10393362" cy="540000"/>
          </a:xfrm>
        </p:spPr>
        <p:txBody>
          <a:bodyPr anchor="ctr"/>
          <a:lstStyle>
            <a:lvl1pPr>
              <a:defRPr/>
            </a:lvl1pPr>
          </a:lstStyle>
          <a:p>
            <a:r>
              <a:rPr lang="en-US"/>
              <a:t>Add title</a:t>
            </a:r>
            <a:endParaRPr lang="en-GB"/>
          </a:p>
        </p:txBody>
      </p:sp>
      <p:sp>
        <p:nvSpPr>
          <p:cNvPr id="9" name="Text Placeholder 3">
            <a:extLst>
              <a:ext uri="{FF2B5EF4-FFF2-40B4-BE49-F238E27FC236}">
                <a16:creationId xmlns:a16="http://schemas.microsoft.com/office/drawing/2014/main" id="{B8523848-C9BD-4E15-9DBB-8D5801D4F3DF}"/>
              </a:ext>
            </a:extLst>
          </p:cNvPr>
          <p:cNvSpPr>
            <a:spLocks noGrp="1"/>
          </p:cNvSpPr>
          <p:nvPr>
            <p:ph type="body" sz="quarter" idx="10" hasCustomPrompt="1"/>
          </p:nvPr>
        </p:nvSpPr>
        <p:spPr>
          <a:xfrm>
            <a:off x="906463" y="1155943"/>
            <a:ext cx="10393361" cy="267416"/>
          </a:xfrm>
        </p:spPr>
        <p:txBody>
          <a:bodyPr vert="horz" lIns="0" tIns="0" rIns="0" bIns="0" rtlCol="0">
            <a:noAutofit/>
          </a:bodyPr>
          <a:lstStyle>
            <a:lvl1pPr marL="0" indent="0">
              <a:buFont typeface="Arial" panose="020B0604020202020204" pitchFamily="34" charset="0"/>
              <a:buNone/>
              <a:defRPr lang="en-GB" sz="2000" b="1" dirty="0">
                <a:latin typeface="Arial" panose="020B0604020202020204" pitchFamily="34" charset="0"/>
                <a:cs typeface="Arial" panose="020B0604020202020204" pitchFamily="34" charset="0"/>
              </a:defRPr>
            </a:lvl1pPr>
          </a:lstStyle>
          <a:p>
            <a:pPr marL="228600" lvl="0" indent="-228600">
              <a:lnSpc>
                <a:spcPct val="100000"/>
              </a:lnSpc>
              <a:spcAft>
                <a:spcPts val="0"/>
              </a:spcAft>
            </a:pPr>
            <a:r>
              <a:rPr lang="en-US"/>
              <a:t>Add subtitle</a:t>
            </a:r>
            <a:endParaRPr lang="en-GB"/>
          </a:p>
        </p:txBody>
      </p:sp>
      <p:sp>
        <p:nvSpPr>
          <p:cNvPr id="6" name="Content Placeholder 4">
            <a:extLst>
              <a:ext uri="{FF2B5EF4-FFF2-40B4-BE49-F238E27FC236}">
                <a16:creationId xmlns:a16="http://schemas.microsoft.com/office/drawing/2014/main" id="{3944E09A-1039-416B-8BCD-6EA8163C411D}"/>
              </a:ext>
            </a:extLst>
          </p:cNvPr>
          <p:cNvSpPr>
            <a:spLocks noGrp="1"/>
          </p:cNvSpPr>
          <p:nvPr>
            <p:ph sz="quarter" idx="12" hasCustomPrompt="1"/>
          </p:nvPr>
        </p:nvSpPr>
        <p:spPr>
          <a:xfrm>
            <a:off x="6370568" y="1592262"/>
            <a:ext cx="4929257" cy="4265613"/>
          </a:xfrm>
        </p:spPr>
        <p:txBody>
          <a:bodyPr vert="horz" lIns="0" tIns="45720" rIns="91440" bIns="45720" rtlCol="0">
            <a:noAutofit/>
          </a:bodyPr>
          <a:lstStyle>
            <a:lvl1pPr>
              <a:defRPr lang="en-US" dirty="0"/>
            </a:lvl1pPr>
            <a:lvl2pPr>
              <a:defRPr lang="en-US" dirty="0"/>
            </a:lvl2pPr>
            <a:lvl3pPr>
              <a:defRPr lang="en-US" dirty="0"/>
            </a:lvl3pPr>
            <a:lvl4pPr>
              <a:defRPr lang="en-US" dirty="0"/>
            </a:lvl4pPr>
            <a:lvl5pPr>
              <a:defRPr lang="en-GB" dirty="0"/>
            </a:lvl5pPr>
          </a:lstStyle>
          <a:p>
            <a:pPr lvl="0"/>
            <a:r>
              <a:rPr lang="en-US"/>
              <a:t>Add first level body copy</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4012502989"/>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preserve="1" userDrawn="1">
  <p:cSld name="Title, subtitle, content &amp; source/footnote">
    <p:spTree>
      <p:nvGrpSpPr>
        <p:cNvPr id="1" name=""/>
        <p:cNvGrpSpPr/>
        <p:nvPr/>
      </p:nvGrpSpPr>
      <p:grpSpPr>
        <a:xfrm>
          <a:off x="0" y="0"/>
          <a:ext cx="0" cy="0"/>
          <a:chOff x="0" y="0"/>
          <a:chExt cx="0" cy="0"/>
        </a:xfrm>
      </p:grpSpPr>
      <p:sp>
        <p:nvSpPr>
          <p:cNvPr id="5" name="Content Placeholder 4">
            <a:extLst>
              <a:ext uri="{FF2B5EF4-FFF2-40B4-BE49-F238E27FC236}">
                <a16:creationId xmlns:a16="http://schemas.microsoft.com/office/drawing/2014/main" id="{CDFAFE8B-1D42-460B-875F-B063FE652E28}"/>
              </a:ext>
            </a:extLst>
          </p:cNvPr>
          <p:cNvSpPr>
            <a:spLocks noGrp="1"/>
          </p:cNvSpPr>
          <p:nvPr>
            <p:ph sz="quarter" idx="11" hasCustomPrompt="1"/>
          </p:nvPr>
        </p:nvSpPr>
        <p:spPr>
          <a:xfrm>
            <a:off x="906464" y="1592263"/>
            <a:ext cx="10393362" cy="4109794"/>
          </a:xfrm>
        </p:spPr>
        <p:txBody>
          <a:bodyPr vert="horz" lIns="0" tIns="45720" rIns="91440" bIns="45720" rtlCol="0">
            <a:noAutofit/>
          </a:bodyPr>
          <a:lstStyle>
            <a:lvl1pPr>
              <a:defRPr lang="en-US" dirty="0"/>
            </a:lvl1pPr>
            <a:lvl2pPr>
              <a:defRPr lang="en-US" dirty="0"/>
            </a:lvl2pPr>
            <a:lvl3pPr>
              <a:defRPr lang="en-US" dirty="0"/>
            </a:lvl3pPr>
            <a:lvl4pPr>
              <a:defRPr lang="en-US" dirty="0"/>
            </a:lvl4pPr>
            <a:lvl5pPr>
              <a:defRPr lang="en-GB" dirty="0"/>
            </a:lvl5pPr>
          </a:lstStyle>
          <a:p>
            <a:pPr lvl="0"/>
            <a:r>
              <a:rPr lang="en-US"/>
              <a:t>Add first level body copy</a:t>
            </a:r>
          </a:p>
          <a:p>
            <a:pPr lvl="1"/>
            <a:r>
              <a:rPr lang="en-US"/>
              <a:t>Second level</a:t>
            </a:r>
          </a:p>
          <a:p>
            <a:pPr lvl="2"/>
            <a:r>
              <a:rPr lang="en-US"/>
              <a:t>Third level</a:t>
            </a:r>
          </a:p>
          <a:p>
            <a:pPr lvl="3"/>
            <a:r>
              <a:rPr lang="en-US"/>
              <a:t>Fourth level</a:t>
            </a:r>
          </a:p>
          <a:p>
            <a:pPr lvl="4"/>
            <a:r>
              <a:rPr lang="en-US"/>
              <a:t>Fifth level</a:t>
            </a:r>
            <a:endParaRPr lang="en-GB"/>
          </a:p>
        </p:txBody>
      </p:sp>
      <p:sp>
        <p:nvSpPr>
          <p:cNvPr id="6" name="Text Placeholder 9">
            <a:extLst>
              <a:ext uri="{FF2B5EF4-FFF2-40B4-BE49-F238E27FC236}">
                <a16:creationId xmlns:a16="http://schemas.microsoft.com/office/drawing/2014/main" id="{AA1095E4-71FF-4040-9780-3C562EF7E771}"/>
              </a:ext>
            </a:extLst>
          </p:cNvPr>
          <p:cNvSpPr>
            <a:spLocks noGrp="1"/>
          </p:cNvSpPr>
          <p:nvPr>
            <p:ph type="body" sz="quarter" idx="19" hasCustomPrompt="1"/>
          </p:nvPr>
        </p:nvSpPr>
        <p:spPr>
          <a:xfrm>
            <a:off x="906464" y="5756086"/>
            <a:ext cx="10393361" cy="189230"/>
          </a:xfrm>
        </p:spPr>
        <p:txBody>
          <a:bodyPr vert="horz" lIns="0" tIns="0" rIns="0" bIns="0" rtlCol="0">
            <a:noAutofit/>
          </a:bodyPr>
          <a:lstStyle>
            <a:lvl1pPr marL="0" indent="0">
              <a:buFont typeface="Arial" panose="020B0604020202020204" pitchFamily="34" charset="0"/>
              <a:buNone/>
              <a:defRPr lang="en-US" sz="900" i="1" smtClean="0">
                <a:solidFill>
                  <a:schemeClr val="tx1"/>
                </a:solidFill>
                <a:latin typeface="Arial" panose="020B0604020202020204" pitchFamily="34" charset="0"/>
                <a:cs typeface="Arial" panose="020B0604020202020204" pitchFamily="34" charset="0"/>
              </a:defRPr>
            </a:lvl1pPr>
            <a:lvl2pPr>
              <a:defRPr lang="en-US" smtClean="0">
                <a:latin typeface="+mj-lt"/>
              </a:defRPr>
            </a:lvl2pPr>
            <a:lvl3pPr>
              <a:defRPr lang="en-US" smtClean="0">
                <a:latin typeface="+mj-lt"/>
              </a:defRPr>
            </a:lvl3pPr>
            <a:lvl4pPr>
              <a:defRPr lang="en-US" smtClean="0">
                <a:latin typeface="+mj-lt"/>
              </a:defRPr>
            </a:lvl4pPr>
            <a:lvl5pPr>
              <a:defRPr lang="en-GB">
                <a:latin typeface="+mj-lt"/>
              </a:defRPr>
            </a:lvl5pPr>
          </a:lstStyle>
          <a:p>
            <a:pPr marL="228600" lvl="0" indent="-228600"/>
            <a:r>
              <a:rPr lang="en-US"/>
              <a:t>Add footnote/source</a:t>
            </a:r>
            <a:endParaRPr lang="en-GB"/>
          </a:p>
        </p:txBody>
      </p:sp>
      <p:sp>
        <p:nvSpPr>
          <p:cNvPr id="8" name="Title 1">
            <a:extLst>
              <a:ext uri="{FF2B5EF4-FFF2-40B4-BE49-F238E27FC236}">
                <a16:creationId xmlns:a16="http://schemas.microsoft.com/office/drawing/2014/main" id="{6BABB47C-08CC-47C8-BC6D-00C2BD67EA16}"/>
              </a:ext>
            </a:extLst>
          </p:cNvPr>
          <p:cNvSpPr>
            <a:spLocks noGrp="1"/>
          </p:cNvSpPr>
          <p:nvPr>
            <p:ph type="title" hasCustomPrompt="1"/>
          </p:nvPr>
        </p:nvSpPr>
        <p:spPr>
          <a:xfrm>
            <a:off x="906463" y="506192"/>
            <a:ext cx="10393362" cy="540000"/>
          </a:xfrm>
        </p:spPr>
        <p:txBody>
          <a:bodyPr anchor="ctr"/>
          <a:lstStyle>
            <a:lvl1pPr>
              <a:defRPr/>
            </a:lvl1pPr>
          </a:lstStyle>
          <a:p>
            <a:r>
              <a:rPr lang="en-US"/>
              <a:t>Add title</a:t>
            </a:r>
            <a:endParaRPr lang="en-GB"/>
          </a:p>
        </p:txBody>
      </p:sp>
      <p:sp>
        <p:nvSpPr>
          <p:cNvPr id="11" name="Text Placeholder 3">
            <a:extLst>
              <a:ext uri="{FF2B5EF4-FFF2-40B4-BE49-F238E27FC236}">
                <a16:creationId xmlns:a16="http://schemas.microsoft.com/office/drawing/2014/main" id="{B1C08691-002E-49F5-9821-79A79282C7D2}"/>
              </a:ext>
            </a:extLst>
          </p:cNvPr>
          <p:cNvSpPr>
            <a:spLocks noGrp="1"/>
          </p:cNvSpPr>
          <p:nvPr>
            <p:ph type="body" sz="quarter" idx="10" hasCustomPrompt="1"/>
          </p:nvPr>
        </p:nvSpPr>
        <p:spPr>
          <a:xfrm>
            <a:off x="906463" y="1155943"/>
            <a:ext cx="10393361" cy="267416"/>
          </a:xfrm>
        </p:spPr>
        <p:txBody>
          <a:bodyPr vert="horz" lIns="0" tIns="0" rIns="0" bIns="0" rtlCol="0">
            <a:noAutofit/>
          </a:bodyPr>
          <a:lstStyle>
            <a:lvl1pPr marL="0" indent="0">
              <a:buFont typeface="Arial" panose="020B0604020202020204" pitchFamily="34" charset="0"/>
              <a:buNone/>
              <a:defRPr lang="en-GB" sz="2000" b="1" dirty="0">
                <a:latin typeface="Arial" panose="020B0604020202020204" pitchFamily="34" charset="0"/>
                <a:cs typeface="Arial" panose="020B0604020202020204" pitchFamily="34" charset="0"/>
              </a:defRPr>
            </a:lvl1pPr>
          </a:lstStyle>
          <a:p>
            <a:pPr marL="228600" lvl="0" indent="-228600">
              <a:lnSpc>
                <a:spcPct val="100000"/>
              </a:lnSpc>
              <a:spcAft>
                <a:spcPts val="0"/>
              </a:spcAft>
            </a:pPr>
            <a:r>
              <a:rPr lang="en-US"/>
              <a:t>Add subtitle</a:t>
            </a:r>
            <a:endParaRPr lang="en-GB"/>
          </a:p>
        </p:txBody>
      </p:sp>
    </p:spTree>
    <p:extLst>
      <p:ext uri="{BB962C8B-B14F-4D97-AF65-F5344CB8AC3E}">
        <p14:creationId xmlns:p14="http://schemas.microsoft.com/office/powerpoint/2010/main" val="2988918083"/>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preserve="1" userDrawn="1">
  <p:cSld name="1_Title, subtitle, content &amp; source/footnote">
    <p:spTree>
      <p:nvGrpSpPr>
        <p:cNvPr id="1" name=""/>
        <p:cNvGrpSpPr/>
        <p:nvPr/>
      </p:nvGrpSpPr>
      <p:grpSpPr>
        <a:xfrm>
          <a:off x="0" y="0"/>
          <a:ext cx="0" cy="0"/>
          <a:chOff x="0" y="0"/>
          <a:chExt cx="0" cy="0"/>
        </a:xfrm>
      </p:grpSpPr>
      <p:sp>
        <p:nvSpPr>
          <p:cNvPr id="5" name="Content Placeholder 4">
            <a:extLst>
              <a:ext uri="{FF2B5EF4-FFF2-40B4-BE49-F238E27FC236}">
                <a16:creationId xmlns:a16="http://schemas.microsoft.com/office/drawing/2014/main" id="{CDFAFE8B-1D42-460B-875F-B063FE652E28}"/>
              </a:ext>
            </a:extLst>
          </p:cNvPr>
          <p:cNvSpPr>
            <a:spLocks noGrp="1"/>
          </p:cNvSpPr>
          <p:nvPr>
            <p:ph sz="quarter" idx="11" hasCustomPrompt="1"/>
          </p:nvPr>
        </p:nvSpPr>
        <p:spPr>
          <a:xfrm>
            <a:off x="906464" y="1592263"/>
            <a:ext cx="4929257" cy="4109794"/>
          </a:xfrm>
        </p:spPr>
        <p:txBody>
          <a:bodyPr vert="horz" lIns="0" tIns="45720" rIns="91440" bIns="45720" rtlCol="0">
            <a:noAutofit/>
          </a:bodyPr>
          <a:lstStyle>
            <a:lvl1pPr>
              <a:defRPr lang="en-US" dirty="0"/>
            </a:lvl1pPr>
            <a:lvl2pPr>
              <a:defRPr lang="en-US" dirty="0"/>
            </a:lvl2pPr>
            <a:lvl3pPr>
              <a:defRPr lang="en-US" dirty="0"/>
            </a:lvl3pPr>
            <a:lvl4pPr>
              <a:defRPr lang="en-US" dirty="0"/>
            </a:lvl4pPr>
            <a:lvl5pPr>
              <a:defRPr lang="en-GB" dirty="0"/>
            </a:lvl5pPr>
          </a:lstStyle>
          <a:p>
            <a:pPr lvl="0"/>
            <a:r>
              <a:rPr lang="en-US"/>
              <a:t>Add first level body copy</a:t>
            </a:r>
          </a:p>
          <a:p>
            <a:pPr lvl="1"/>
            <a:r>
              <a:rPr lang="en-US"/>
              <a:t>Second level</a:t>
            </a:r>
          </a:p>
          <a:p>
            <a:pPr lvl="2"/>
            <a:r>
              <a:rPr lang="en-US"/>
              <a:t>Third level</a:t>
            </a:r>
          </a:p>
          <a:p>
            <a:pPr lvl="3"/>
            <a:r>
              <a:rPr lang="en-US"/>
              <a:t>Fourth level</a:t>
            </a:r>
          </a:p>
          <a:p>
            <a:pPr lvl="4"/>
            <a:r>
              <a:rPr lang="en-US"/>
              <a:t>Fifth level</a:t>
            </a:r>
            <a:endParaRPr lang="en-GB"/>
          </a:p>
        </p:txBody>
      </p:sp>
      <p:sp>
        <p:nvSpPr>
          <p:cNvPr id="6" name="Text Placeholder 9">
            <a:extLst>
              <a:ext uri="{FF2B5EF4-FFF2-40B4-BE49-F238E27FC236}">
                <a16:creationId xmlns:a16="http://schemas.microsoft.com/office/drawing/2014/main" id="{AA1095E4-71FF-4040-9780-3C562EF7E771}"/>
              </a:ext>
            </a:extLst>
          </p:cNvPr>
          <p:cNvSpPr>
            <a:spLocks noGrp="1"/>
          </p:cNvSpPr>
          <p:nvPr>
            <p:ph type="body" sz="quarter" idx="19" hasCustomPrompt="1"/>
          </p:nvPr>
        </p:nvSpPr>
        <p:spPr>
          <a:xfrm>
            <a:off x="906464" y="5756086"/>
            <a:ext cx="4929257" cy="189230"/>
          </a:xfrm>
        </p:spPr>
        <p:txBody>
          <a:bodyPr vert="horz" lIns="0" tIns="0" rIns="0" bIns="0" rtlCol="0">
            <a:noAutofit/>
          </a:bodyPr>
          <a:lstStyle>
            <a:lvl1pPr marL="0" indent="0">
              <a:buFont typeface="Arial" panose="020B0604020202020204" pitchFamily="34" charset="0"/>
              <a:buNone/>
              <a:defRPr lang="en-US" sz="900" i="1" smtClean="0">
                <a:solidFill>
                  <a:schemeClr val="tx1"/>
                </a:solidFill>
                <a:latin typeface="Arial" panose="020B0604020202020204" pitchFamily="34" charset="0"/>
                <a:cs typeface="Arial" panose="020B0604020202020204" pitchFamily="34" charset="0"/>
              </a:defRPr>
            </a:lvl1pPr>
            <a:lvl2pPr>
              <a:defRPr lang="en-US" smtClean="0">
                <a:latin typeface="+mj-lt"/>
              </a:defRPr>
            </a:lvl2pPr>
            <a:lvl3pPr>
              <a:defRPr lang="en-US" smtClean="0">
                <a:latin typeface="+mj-lt"/>
              </a:defRPr>
            </a:lvl3pPr>
            <a:lvl4pPr>
              <a:defRPr lang="en-US" smtClean="0">
                <a:latin typeface="+mj-lt"/>
              </a:defRPr>
            </a:lvl4pPr>
            <a:lvl5pPr>
              <a:defRPr lang="en-GB">
                <a:latin typeface="+mj-lt"/>
              </a:defRPr>
            </a:lvl5pPr>
          </a:lstStyle>
          <a:p>
            <a:pPr marL="228600" lvl="0" indent="-228600"/>
            <a:r>
              <a:rPr lang="en-US"/>
              <a:t>Add footnote/source</a:t>
            </a:r>
            <a:endParaRPr lang="en-GB"/>
          </a:p>
        </p:txBody>
      </p:sp>
      <p:sp>
        <p:nvSpPr>
          <p:cNvPr id="8" name="Title 1">
            <a:extLst>
              <a:ext uri="{FF2B5EF4-FFF2-40B4-BE49-F238E27FC236}">
                <a16:creationId xmlns:a16="http://schemas.microsoft.com/office/drawing/2014/main" id="{6BABB47C-08CC-47C8-BC6D-00C2BD67EA16}"/>
              </a:ext>
            </a:extLst>
          </p:cNvPr>
          <p:cNvSpPr>
            <a:spLocks noGrp="1"/>
          </p:cNvSpPr>
          <p:nvPr>
            <p:ph type="title" hasCustomPrompt="1"/>
          </p:nvPr>
        </p:nvSpPr>
        <p:spPr>
          <a:xfrm>
            <a:off x="906463" y="506192"/>
            <a:ext cx="10393362" cy="540000"/>
          </a:xfrm>
        </p:spPr>
        <p:txBody>
          <a:bodyPr anchor="ctr"/>
          <a:lstStyle>
            <a:lvl1pPr>
              <a:defRPr/>
            </a:lvl1pPr>
          </a:lstStyle>
          <a:p>
            <a:r>
              <a:rPr lang="en-US"/>
              <a:t>Add title</a:t>
            </a:r>
            <a:endParaRPr lang="en-GB"/>
          </a:p>
        </p:txBody>
      </p:sp>
      <p:sp>
        <p:nvSpPr>
          <p:cNvPr id="11" name="Text Placeholder 3">
            <a:extLst>
              <a:ext uri="{FF2B5EF4-FFF2-40B4-BE49-F238E27FC236}">
                <a16:creationId xmlns:a16="http://schemas.microsoft.com/office/drawing/2014/main" id="{B1C08691-002E-49F5-9821-79A79282C7D2}"/>
              </a:ext>
            </a:extLst>
          </p:cNvPr>
          <p:cNvSpPr>
            <a:spLocks noGrp="1"/>
          </p:cNvSpPr>
          <p:nvPr>
            <p:ph type="body" sz="quarter" idx="10" hasCustomPrompt="1"/>
          </p:nvPr>
        </p:nvSpPr>
        <p:spPr>
          <a:xfrm>
            <a:off x="906463" y="1155943"/>
            <a:ext cx="10393361" cy="267416"/>
          </a:xfrm>
        </p:spPr>
        <p:txBody>
          <a:bodyPr vert="horz" lIns="0" tIns="0" rIns="0" bIns="0" rtlCol="0">
            <a:noAutofit/>
          </a:bodyPr>
          <a:lstStyle>
            <a:lvl1pPr marL="0" indent="0">
              <a:buFont typeface="Arial" panose="020B0604020202020204" pitchFamily="34" charset="0"/>
              <a:buNone/>
              <a:defRPr lang="en-GB" sz="2000" b="1" dirty="0">
                <a:latin typeface="Arial" panose="020B0604020202020204" pitchFamily="34" charset="0"/>
                <a:cs typeface="Arial" panose="020B0604020202020204" pitchFamily="34" charset="0"/>
              </a:defRPr>
            </a:lvl1pPr>
          </a:lstStyle>
          <a:p>
            <a:pPr marL="228600" lvl="0" indent="-228600">
              <a:lnSpc>
                <a:spcPct val="100000"/>
              </a:lnSpc>
              <a:spcAft>
                <a:spcPts val="0"/>
              </a:spcAft>
            </a:pPr>
            <a:r>
              <a:rPr lang="en-US"/>
              <a:t>Add subtitle</a:t>
            </a:r>
            <a:endParaRPr lang="en-GB"/>
          </a:p>
        </p:txBody>
      </p:sp>
      <p:sp>
        <p:nvSpPr>
          <p:cNvPr id="7" name="Content Placeholder 4">
            <a:extLst>
              <a:ext uri="{FF2B5EF4-FFF2-40B4-BE49-F238E27FC236}">
                <a16:creationId xmlns:a16="http://schemas.microsoft.com/office/drawing/2014/main" id="{867750C4-2CF3-42E4-8DC1-23093AA10D15}"/>
              </a:ext>
            </a:extLst>
          </p:cNvPr>
          <p:cNvSpPr>
            <a:spLocks noGrp="1"/>
          </p:cNvSpPr>
          <p:nvPr>
            <p:ph sz="quarter" idx="20" hasCustomPrompt="1"/>
          </p:nvPr>
        </p:nvSpPr>
        <p:spPr>
          <a:xfrm>
            <a:off x="6356279" y="1592263"/>
            <a:ext cx="4929257" cy="4109794"/>
          </a:xfrm>
        </p:spPr>
        <p:txBody>
          <a:bodyPr vert="horz" lIns="0" tIns="45720" rIns="91440" bIns="45720" rtlCol="0">
            <a:noAutofit/>
          </a:bodyPr>
          <a:lstStyle>
            <a:lvl1pPr>
              <a:defRPr lang="en-US" dirty="0"/>
            </a:lvl1pPr>
            <a:lvl2pPr>
              <a:defRPr lang="en-US" dirty="0"/>
            </a:lvl2pPr>
            <a:lvl3pPr>
              <a:defRPr lang="en-US" dirty="0"/>
            </a:lvl3pPr>
            <a:lvl4pPr>
              <a:defRPr lang="en-US" dirty="0"/>
            </a:lvl4pPr>
            <a:lvl5pPr>
              <a:defRPr lang="en-GB" dirty="0"/>
            </a:lvl5pPr>
          </a:lstStyle>
          <a:p>
            <a:pPr lvl="0"/>
            <a:r>
              <a:rPr lang="en-US"/>
              <a:t>Add first level body copy</a:t>
            </a:r>
          </a:p>
          <a:p>
            <a:pPr lvl="1"/>
            <a:r>
              <a:rPr lang="en-US"/>
              <a:t>Second level</a:t>
            </a:r>
          </a:p>
          <a:p>
            <a:pPr lvl="2"/>
            <a:r>
              <a:rPr lang="en-US"/>
              <a:t>Third level</a:t>
            </a:r>
          </a:p>
          <a:p>
            <a:pPr lvl="3"/>
            <a:r>
              <a:rPr lang="en-US"/>
              <a:t>Fourth level</a:t>
            </a:r>
          </a:p>
          <a:p>
            <a:pPr lvl="4"/>
            <a:r>
              <a:rPr lang="en-US"/>
              <a:t>Fifth level</a:t>
            </a:r>
            <a:endParaRPr lang="en-GB"/>
          </a:p>
        </p:txBody>
      </p:sp>
      <p:sp>
        <p:nvSpPr>
          <p:cNvPr id="9" name="Text Placeholder 9">
            <a:extLst>
              <a:ext uri="{FF2B5EF4-FFF2-40B4-BE49-F238E27FC236}">
                <a16:creationId xmlns:a16="http://schemas.microsoft.com/office/drawing/2014/main" id="{D1871B70-D49E-447F-8679-85AEF08FB277}"/>
              </a:ext>
            </a:extLst>
          </p:cNvPr>
          <p:cNvSpPr>
            <a:spLocks noGrp="1"/>
          </p:cNvSpPr>
          <p:nvPr>
            <p:ph type="body" sz="quarter" idx="21" hasCustomPrompt="1"/>
          </p:nvPr>
        </p:nvSpPr>
        <p:spPr>
          <a:xfrm>
            <a:off x="6356279" y="5756086"/>
            <a:ext cx="4929257" cy="189230"/>
          </a:xfrm>
        </p:spPr>
        <p:txBody>
          <a:bodyPr vert="horz" lIns="0" tIns="0" rIns="0" bIns="0" rtlCol="0">
            <a:noAutofit/>
          </a:bodyPr>
          <a:lstStyle>
            <a:lvl1pPr marL="0" indent="0">
              <a:buFont typeface="Arial" panose="020B0604020202020204" pitchFamily="34" charset="0"/>
              <a:buNone/>
              <a:defRPr lang="en-US" sz="900" i="1" smtClean="0">
                <a:solidFill>
                  <a:schemeClr val="tx1"/>
                </a:solidFill>
                <a:latin typeface="Arial" panose="020B0604020202020204" pitchFamily="34" charset="0"/>
                <a:cs typeface="Arial" panose="020B0604020202020204" pitchFamily="34" charset="0"/>
              </a:defRPr>
            </a:lvl1pPr>
            <a:lvl2pPr>
              <a:defRPr lang="en-US" smtClean="0">
                <a:latin typeface="+mj-lt"/>
              </a:defRPr>
            </a:lvl2pPr>
            <a:lvl3pPr>
              <a:defRPr lang="en-US" smtClean="0">
                <a:latin typeface="+mj-lt"/>
              </a:defRPr>
            </a:lvl3pPr>
            <a:lvl4pPr>
              <a:defRPr lang="en-US" smtClean="0">
                <a:latin typeface="+mj-lt"/>
              </a:defRPr>
            </a:lvl4pPr>
            <a:lvl5pPr>
              <a:defRPr lang="en-GB">
                <a:latin typeface="+mj-lt"/>
              </a:defRPr>
            </a:lvl5pPr>
          </a:lstStyle>
          <a:p>
            <a:pPr marL="228600" lvl="0" indent="-228600"/>
            <a:r>
              <a:rPr lang="en-US"/>
              <a:t>Add footnote/source</a:t>
            </a:r>
            <a:endParaRPr lang="en-GB"/>
          </a:p>
        </p:txBody>
      </p:sp>
    </p:spTree>
    <p:extLst>
      <p:ext uri="{BB962C8B-B14F-4D97-AF65-F5344CB8AC3E}">
        <p14:creationId xmlns:p14="http://schemas.microsoft.com/office/powerpoint/2010/main" val="2528654247"/>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preserve="1" userDrawn="1">
  <p:cSld name="Title, subtitle, content &amp; pink text box">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D6ABEF81-F4DC-47E6-963A-5BFAEB3FE875}"/>
              </a:ext>
            </a:extLst>
          </p:cNvPr>
          <p:cNvSpPr/>
          <p:nvPr userDrawn="1"/>
        </p:nvSpPr>
        <p:spPr bwMode="gray">
          <a:xfrm>
            <a:off x="359596" y="811658"/>
            <a:ext cx="11743361" cy="403439"/>
          </a:xfrm>
          <a:prstGeom prst="rect">
            <a:avLst/>
          </a:prstGeom>
          <a:solidFill>
            <a:schemeClr val="bg1"/>
          </a:solidFill>
          <a:ln w="952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indent="0" algn="ctr">
              <a:spcBef>
                <a:spcPts val="300"/>
              </a:spcBef>
              <a:buFont typeface="Courier New" pitchFamily="49" charset="0"/>
              <a:buNone/>
            </a:pPr>
            <a:endParaRPr lang="en-GB" sz="1600" err="1">
              <a:solidFill>
                <a:schemeClr val="bg1"/>
              </a:solidFill>
              <a:latin typeface="Brave Sans" panose="020B0504020101010102" pitchFamily="34" charset="0"/>
              <a:cs typeface="Brave Sans" panose="020B0504020101010102" pitchFamily="34" charset="0"/>
            </a:endParaRPr>
          </a:p>
        </p:txBody>
      </p:sp>
      <p:sp>
        <p:nvSpPr>
          <p:cNvPr id="5" name="Content Placeholder 4">
            <a:extLst>
              <a:ext uri="{FF2B5EF4-FFF2-40B4-BE49-F238E27FC236}">
                <a16:creationId xmlns:a16="http://schemas.microsoft.com/office/drawing/2014/main" id="{CDFAFE8B-1D42-460B-875F-B063FE652E28}"/>
              </a:ext>
            </a:extLst>
          </p:cNvPr>
          <p:cNvSpPr>
            <a:spLocks noGrp="1"/>
          </p:cNvSpPr>
          <p:nvPr>
            <p:ph sz="quarter" idx="11" hasCustomPrompt="1"/>
          </p:nvPr>
        </p:nvSpPr>
        <p:spPr>
          <a:xfrm>
            <a:off x="906462" y="1592264"/>
            <a:ext cx="5868909" cy="4265611"/>
          </a:xfrm>
        </p:spPr>
        <p:txBody>
          <a:bodyPr vert="horz" lIns="0" tIns="45720" rIns="91440" bIns="45720" rtlCol="0">
            <a:noAutofit/>
          </a:bodyPr>
          <a:lstStyle>
            <a:lvl1pPr>
              <a:defRPr lang="en-US" dirty="0"/>
            </a:lvl1pPr>
            <a:lvl2pPr>
              <a:defRPr lang="en-US" dirty="0"/>
            </a:lvl2pPr>
            <a:lvl3pPr>
              <a:defRPr lang="en-US" dirty="0"/>
            </a:lvl3pPr>
            <a:lvl4pPr>
              <a:defRPr lang="en-US" dirty="0"/>
            </a:lvl4pPr>
            <a:lvl5pPr>
              <a:defRPr lang="en-GB" dirty="0"/>
            </a:lvl5pPr>
          </a:lstStyle>
          <a:p>
            <a:pPr lvl="0"/>
            <a:r>
              <a:rPr lang="en-US"/>
              <a:t>Add first level body copy</a:t>
            </a:r>
          </a:p>
          <a:p>
            <a:pPr lvl="1"/>
            <a:r>
              <a:rPr lang="en-US"/>
              <a:t>Second level</a:t>
            </a:r>
          </a:p>
          <a:p>
            <a:pPr lvl="2"/>
            <a:r>
              <a:rPr lang="en-US"/>
              <a:t>Third level</a:t>
            </a:r>
          </a:p>
          <a:p>
            <a:pPr lvl="3"/>
            <a:r>
              <a:rPr lang="en-US"/>
              <a:t>Fourth level</a:t>
            </a:r>
          </a:p>
          <a:p>
            <a:pPr lvl="4"/>
            <a:r>
              <a:rPr lang="en-US"/>
              <a:t>Fifth level</a:t>
            </a:r>
            <a:endParaRPr lang="en-GB"/>
          </a:p>
        </p:txBody>
      </p:sp>
      <p:sp>
        <p:nvSpPr>
          <p:cNvPr id="8" name="Title 1">
            <a:extLst>
              <a:ext uri="{FF2B5EF4-FFF2-40B4-BE49-F238E27FC236}">
                <a16:creationId xmlns:a16="http://schemas.microsoft.com/office/drawing/2014/main" id="{D4FED8BD-D08F-4794-BD3E-95BEF1669D1F}"/>
              </a:ext>
            </a:extLst>
          </p:cNvPr>
          <p:cNvSpPr>
            <a:spLocks noGrp="1"/>
          </p:cNvSpPr>
          <p:nvPr>
            <p:ph type="title" hasCustomPrompt="1"/>
          </p:nvPr>
        </p:nvSpPr>
        <p:spPr>
          <a:xfrm>
            <a:off x="906463" y="506192"/>
            <a:ext cx="5868910" cy="540000"/>
          </a:xfrm>
        </p:spPr>
        <p:txBody>
          <a:bodyPr anchor="ctr"/>
          <a:lstStyle>
            <a:lvl1pPr>
              <a:defRPr/>
            </a:lvl1pPr>
          </a:lstStyle>
          <a:p>
            <a:r>
              <a:rPr lang="en-US"/>
              <a:t>Add title</a:t>
            </a:r>
            <a:endParaRPr lang="en-GB"/>
          </a:p>
        </p:txBody>
      </p:sp>
      <p:sp>
        <p:nvSpPr>
          <p:cNvPr id="11" name="Text Placeholder 3">
            <a:extLst>
              <a:ext uri="{FF2B5EF4-FFF2-40B4-BE49-F238E27FC236}">
                <a16:creationId xmlns:a16="http://schemas.microsoft.com/office/drawing/2014/main" id="{AF4A8A07-B1F8-4A0D-B994-2DAE348DB8F4}"/>
              </a:ext>
            </a:extLst>
          </p:cNvPr>
          <p:cNvSpPr>
            <a:spLocks noGrp="1"/>
          </p:cNvSpPr>
          <p:nvPr>
            <p:ph type="body" sz="quarter" idx="10" hasCustomPrompt="1"/>
          </p:nvPr>
        </p:nvSpPr>
        <p:spPr>
          <a:xfrm>
            <a:off x="906463" y="1155943"/>
            <a:ext cx="5868909" cy="267416"/>
          </a:xfrm>
        </p:spPr>
        <p:txBody>
          <a:bodyPr vert="horz" lIns="0" tIns="0" rIns="0" bIns="0" rtlCol="0">
            <a:noAutofit/>
          </a:bodyPr>
          <a:lstStyle>
            <a:lvl1pPr marL="0" indent="0">
              <a:buFont typeface="Arial" panose="020B0604020202020204" pitchFamily="34" charset="0"/>
              <a:buNone/>
              <a:defRPr lang="en-GB" sz="2000" b="1" dirty="0">
                <a:latin typeface="Arial" panose="020B0604020202020204" pitchFamily="34" charset="0"/>
                <a:cs typeface="Arial" panose="020B0604020202020204" pitchFamily="34" charset="0"/>
              </a:defRPr>
            </a:lvl1pPr>
          </a:lstStyle>
          <a:p>
            <a:pPr marL="228600" lvl="0" indent="-228600">
              <a:lnSpc>
                <a:spcPct val="100000"/>
              </a:lnSpc>
              <a:spcAft>
                <a:spcPts val="0"/>
              </a:spcAft>
            </a:pPr>
            <a:r>
              <a:rPr lang="en-US"/>
              <a:t>Add subtitle</a:t>
            </a:r>
            <a:endParaRPr lang="en-GB"/>
          </a:p>
        </p:txBody>
      </p:sp>
      <p:cxnSp>
        <p:nvCxnSpPr>
          <p:cNvPr id="7" name="Straight Connector 6">
            <a:extLst>
              <a:ext uri="{FF2B5EF4-FFF2-40B4-BE49-F238E27FC236}">
                <a16:creationId xmlns:a16="http://schemas.microsoft.com/office/drawing/2014/main" id="{2700FF85-2E17-439D-9472-397AA16C0E9C}"/>
              </a:ext>
            </a:extLst>
          </p:cNvPr>
          <p:cNvCxnSpPr>
            <a:cxnSpLocks/>
          </p:cNvCxnSpPr>
          <p:nvPr userDrawn="1"/>
        </p:nvCxnSpPr>
        <p:spPr>
          <a:xfrm>
            <a:off x="906463" y="1074695"/>
            <a:ext cx="5868908" cy="0"/>
          </a:xfrm>
          <a:prstGeom prst="line">
            <a:avLst/>
          </a:prstGeom>
          <a:ln w="12700">
            <a:solidFill>
              <a:schemeClr val="tx2"/>
            </a:solidFill>
            <a:tailEnd type="none"/>
          </a:ln>
        </p:spPr>
        <p:style>
          <a:lnRef idx="1">
            <a:schemeClr val="accent1"/>
          </a:lnRef>
          <a:fillRef idx="0">
            <a:schemeClr val="accent1"/>
          </a:fillRef>
          <a:effectRef idx="0">
            <a:schemeClr val="accent1"/>
          </a:effectRef>
          <a:fontRef idx="minor">
            <a:schemeClr val="tx1"/>
          </a:fontRef>
        </p:style>
      </p:cxnSp>
      <p:sp>
        <p:nvSpPr>
          <p:cNvPr id="9" name="Text Placeholder 2">
            <a:extLst>
              <a:ext uri="{FF2B5EF4-FFF2-40B4-BE49-F238E27FC236}">
                <a16:creationId xmlns:a16="http://schemas.microsoft.com/office/drawing/2014/main" id="{77FF87AD-305C-4D41-BF04-75409FC25CC2}"/>
              </a:ext>
            </a:extLst>
          </p:cNvPr>
          <p:cNvSpPr>
            <a:spLocks noGrp="1"/>
          </p:cNvSpPr>
          <p:nvPr>
            <p:ph type="body" sz="quarter" idx="16" hasCustomPrompt="1"/>
          </p:nvPr>
        </p:nvSpPr>
        <p:spPr>
          <a:xfrm>
            <a:off x="7227063" y="630237"/>
            <a:ext cx="4058473" cy="5227637"/>
          </a:xfrm>
          <a:solidFill>
            <a:schemeClr val="accent1"/>
          </a:solidFill>
        </p:spPr>
        <p:txBody>
          <a:bodyPr lIns="108000" tIns="108000" rIns="108000" bIns="108000"/>
          <a:lstStyle>
            <a:lvl1pPr marL="0" indent="0">
              <a:buNone/>
              <a:defRPr>
                <a:solidFill>
                  <a:schemeClr val="bg1"/>
                </a:solidFill>
              </a:defRPr>
            </a:lvl1pPr>
          </a:lstStyle>
          <a:p>
            <a:pPr lvl="0"/>
            <a:r>
              <a:rPr lang="en-US"/>
              <a:t>Add highlight copy</a:t>
            </a:r>
            <a:endParaRPr lang="en-GB"/>
          </a:p>
        </p:txBody>
      </p:sp>
    </p:spTree>
    <p:extLst>
      <p:ext uri="{BB962C8B-B14F-4D97-AF65-F5344CB8AC3E}">
        <p14:creationId xmlns:p14="http://schemas.microsoft.com/office/powerpoint/2010/main" val="4190768345"/>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preserve="1" userDrawn="1">
  <p:cSld name="Title, subtitle &amp; 2 content with callout box pink solid LHS">
    <p:spTree>
      <p:nvGrpSpPr>
        <p:cNvPr id="1" name=""/>
        <p:cNvGrpSpPr/>
        <p:nvPr/>
      </p:nvGrpSpPr>
      <p:grpSpPr>
        <a:xfrm>
          <a:off x="0" y="0"/>
          <a:ext cx="0" cy="0"/>
          <a:chOff x="0" y="0"/>
          <a:chExt cx="0" cy="0"/>
        </a:xfrm>
      </p:grpSpPr>
      <p:sp>
        <p:nvSpPr>
          <p:cNvPr id="5" name="Content Placeholder 4">
            <a:extLst>
              <a:ext uri="{FF2B5EF4-FFF2-40B4-BE49-F238E27FC236}">
                <a16:creationId xmlns:a16="http://schemas.microsoft.com/office/drawing/2014/main" id="{CDFAFE8B-1D42-460B-875F-B063FE652E28}"/>
              </a:ext>
            </a:extLst>
          </p:cNvPr>
          <p:cNvSpPr>
            <a:spLocks noGrp="1"/>
          </p:cNvSpPr>
          <p:nvPr>
            <p:ph sz="quarter" idx="11" hasCustomPrompt="1"/>
          </p:nvPr>
        </p:nvSpPr>
        <p:spPr>
          <a:xfrm>
            <a:off x="3617894" y="1582722"/>
            <a:ext cx="3610240" cy="4265612"/>
          </a:xfrm>
        </p:spPr>
        <p:txBody>
          <a:bodyPr vert="horz" lIns="0" tIns="45720" rIns="91440" bIns="45720" rtlCol="0">
            <a:noAutofit/>
          </a:bodyPr>
          <a:lstStyle>
            <a:lvl1pPr>
              <a:defRPr lang="en-US" dirty="0"/>
            </a:lvl1pPr>
            <a:lvl2pPr>
              <a:defRPr lang="en-US" dirty="0"/>
            </a:lvl2pPr>
            <a:lvl3pPr>
              <a:defRPr lang="en-US" dirty="0"/>
            </a:lvl3pPr>
            <a:lvl4pPr>
              <a:defRPr lang="en-US" dirty="0"/>
            </a:lvl4pPr>
            <a:lvl5pPr>
              <a:defRPr lang="en-GB" dirty="0"/>
            </a:lvl5pPr>
          </a:lstStyle>
          <a:p>
            <a:pPr lvl="0"/>
            <a:r>
              <a:rPr lang="en-US"/>
              <a:t>Add first level body copy</a:t>
            </a:r>
          </a:p>
          <a:p>
            <a:pPr lvl="1"/>
            <a:r>
              <a:rPr lang="en-US"/>
              <a:t>Second level</a:t>
            </a:r>
          </a:p>
          <a:p>
            <a:pPr lvl="2"/>
            <a:r>
              <a:rPr lang="en-US"/>
              <a:t>Third level</a:t>
            </a:r>
          </a:p>
          <a:p>
            <a:pPr lvl="3"/>
            <a:r>
              <a:rPr lang="en-US"/>
              <a:t>Fourth level</a:t>
            </a:r>
          </a:p>
          <a:p>
            <a:pPr lvl="4"/>
            <a:r>
              <a:rPr lang="en-US"/>
              <a:t>Fifth level</a:t>
            </a:r>
            <a:endParaRPr lang="en-GB"/>
          </a:p>
        </p:txBody>
      </p:sp>
      <p:sp>
        <p:nvSpPr>
          <p:cNvPr id="10" name="Title 1">
            <a:extLst>
              <a:ext uri="{FF2B5EF4-FFF2-40B4-BE49-F238E27FC236}">
                <a16:creationId xmlns:a16="http://schemas.microsoft.com/office/drawing/2014/main" id="{1F5E793A-7E2B-4E88-8C3A-960B055FD2D5}"/>
              </a:ext>
            </a:extLst>
          </p:cNvPr>
          <p:cNvSpPr>
            <a:spLocks noGrp="1"/>
          </p:cNvSpPr>
          <p:nvPr>
            <p:ph type="title" hasCustomPrompt="1"/>
          </p:nvPr>
        </p:nvSpPr>
        <p:spPr>
          <a:xfrm>
            <a:off x="906463" y="506192"/>
            <a:ext cx="10393362" cy="540000"/>
          </a:xfrm>
        </p:spPr>
        <p:txBody>
          <a:bodyPr anchor="ctr"/>
          <a:lstStyle>
            <a:lvl1pPr>
              <a:defRPr/>
            </a:lvl1pPr>
          </a:lstStyle>
          <a:p>
            <a:r>
              <a:rPr lang="en-US"/>
              <a:t>Add title</a:t>
            </a:r>
            <a:endParaRPr lang="en-GB"/>
          </a:p>
        </p:txBody>
      </p:sp>
      <p:sp>
        <p:nvSpPr>
          <p:cNvPr id="12" name="Text Placeholder 3">
            <a:extLst>
              <a:ext uri="{FF2B5EF4-FFF2-40B4-BE49-F238E27FC236}">
                <a16:creationId xmlns:a16="http://schemas.microsoft.com/office/drawing/2014/main" id="{9DCF62D7-E081-4FD3-AA81-8E1F5F9EEE5B}"/>
              </a:ext>
            </a:extLst>
          </p:cNvPr>
          <p:cNvSpPr>
            <a:spLocks noGrp="1"/>
          </p:cNvSpPr>
          <p:nvPr>
            <p:ph type="body" sz="quarter" idx="10" hasCustomPrompt="1"/>
          </p:nvPr>
        </p:nvSpPr>
        <p:spPr>
          <a:xfrm>
            <a:off x="906463" y="1155943"/>
            <a:ext cx="10393361" cy="267416"/>
          </a:xfrm>
        </p:spPr>
        <p:txBody>
          <a:bodyPr vert="horz" lIns="0" tIns="0" rIns="0" bIns="0" rtlCol="0">
            <a:noAutofit/>
          </a:bodyPr>
          <a:lstStyle>
            <a:lvl1pPr marL="0" indent="0">
              <a:buFont typeface="Arial" panose="020B0604020202020204" pitchFamily="34" charset="0"/>
              <a:buNone/>
              <a:defRPr lang="en-GB" sz="2000" b="1" dirty="0">
                <a:latin typeface="Arial" panose="020B0604020202020204" pitchFamily="34" charset="0"/>
                <a:cs typeface="Arial" panose="020B0604020202020204" pitchFamily="34" charset="0"/>
              </a:defRPr>
            </a:lvl1pPr>
          </a:lstStyle>
          <a:p>
            <a:pPr marL="228600" lvl="0" indent="-228600">
              <a:lnSpc>
                <a:spcPct val="100000"/>
              </a:lnSpc>
              <a:spcAft>
                <a:spcPts val="0"/>
              </a:spcAft>
            </a:pPr>
            <a:r>
              <a:rPr lang="en-US"/>
              <a:t>Add subtitle</a:t>
            </a:r>
            <a:endParaRPr lang="en-GB"/>
          </a:p>
        </p:txBody>
      </p:sp>
      <p:sp>
        <p:nvSpPr>
          <p:cNvPr id="11" name="Content Placeholder 4">
            <a:extLst>
              <a:ext uri="{FF2B5EF4-FFF2-40B4-BE49-F238E27FC236}">
                <a16:creationId xmlns:a16="http://schemas.microsoft.com/office/drawing/2014/main" id="{DA07A05E-E393-4F46-A011-277490DC08E9}"/>
              </a:ext>
            </a:extLst>
          </p:cNvPr>
          <p:cNvSpPr>
            <a:spLocks noGrp="1"/>
          </p:cNvSpPr>
          <p:nvPr>
            <p:ph sz="quarter" idx="15" hasCustomPrompt="1"/>
          </p:nvPr>
        </p:nvSpPr>
        <p:spPr>
          <a:xfrm>
            <a:off x="7675296" y="1582722"/>
            <a:ext cx="3610240" cy="4265612"/>
          </a:xfrm>
        </p:spPr>
        <p:txBody>
          <a:bodyPr vert="horz" lIns="0" tIns="45720" rIns="91440" bIns="45720" rtlCol="0">
            <a:noAutofit/>
          </a:bodyPr>
          <a:lstStyle>
            <a:lvl1pPr>
              <a:defRPr lang="en-US" dirty="0"/>
            </a:lvl1pPr>
            <a:lvl2pPr>
              <a:defRPr lang="en-US" dirty="0"/>
            </a:lvl2pPr>
            <a:lvl3pPr>
              <a:defRPr lang="en-US" dirty="0"/>
            </a:lvl3pPr>
            <a:lvl4pPr>
              <a:defRPr lang="en-US" dirty="0"/>
            </a:lvl4pPr>
            <a:lvl5pPr>
              <a:defRPr lang="en-GB" dirty="0"/>
            </a:lvl5pPr>
          </a:lstStyle>
          <a:p>
            <a:pPr lvl="0"/>
            <a:r>
              <a:rPr lang="en-US"/>
              <a:t>Add first level body copy</a:t>
            </a:r>
          </a:p>
          <a:p>
            <a:pPr lvl="1"/>
            <a:r>
              <a:rPr lang="en-US"/>
              <a:t>Second level</a:t>
            </a:r>
          </a:p>
          <a:p>
            <a:pPr lvl="2"/>
            <a:r>
              <a:rPr lang="en-US"/>
              <a:t>Third level</a:t>
            </a:r>
          </a:p>
          <a:p>
            <a:pPr lvl="3"/>
            <a:r>
              <a:rPr lang="en-US"/>
              <a:t>Fourth level</a:t>
            </a:r>
          </a:p>
          <a:p>
            <a:pPr lvl="4"/>
            <a:r>
              <a:rPr lang="en-US"/>
              <a:t>Fifth level</a:t>
            </a:r>
            <a:endParaRPr lang="en-GB"/>
          </a:p>
        </p:txBody>
      </p:sp>
      <p:sp>
        <p:nvSpPr>
          <p:cNvPr id="7" name="Text Placeholder 2">
            <a:extLst>
              <a:ext uri="{FF2B5EF4-FFF2-40B4-BE49-F238E27FC236}">
                <a16:creationId xmlns:a16="http://schemas.microsoft.com/office/drawing/2014/main" id="{C79D51ED-1FED-4AE8-A8C8-1F768FC848E7}"/>
              </a:ext>
            </a:extLst>
          </p:cNvPr>
          <p:cNvSpPr>
            <a:spLocks noGrp="1"/>
          </p:cNvSpPr>
          <p:nvPr>
            <p:ph type="body" sz="quarter" idx="16" hasCustomPrompt="1"/>
          </p:nvPr>
        </p:nvSpPr>
        <p:spPr>
          <a:xfrm>
            <a:off x="906463" y="1592263"/>
            <a:ext cx="2264268" cy="4265612"/>
          </a:xfrm>
          <a:solidFill>
            <a:schemeClr val="accent1"/>
          </a:solidFill>
        </p:spPr>
        <p:txBody>
          <a:bodyPr lIns="108000" tIns="108000" rIns="108000" bIns="108000"/>
          <a:lstStyle>
            <a:lvl1pPr marL="0" indent="0">
              <a:buFont typeface="Arial" panose="020B0604020202020204" pitchFamily="34" charset="0"/>
              <a:buNone/>
              <a:defRPr>
                <a:solidFill>
                  <a:schemeClr val="bg1"/>
                </a:solidFill>
              </a:defRPr>
            </a:lvl1pPr>
          </a:lstStyle>
          <a:p>
            <a:pPr lvl="0"/>
            <a:r>
              <a:rPr lang="en-US"/>
              <a:t>Add highlight copy</a:t>
            </a:r>
            <a:endParaRPr lang="en-GB"/>
          </a:p>
        </p:txBody>
      </p:sp>
    </p:spTree>
    <p:extLst>
      <p:ext uri="{BB962C8B-B14F-4D97-AF65-F5344CB8AC3E}">
        <p14:creationId xmlns:p14="http://schemas.microsoft.com/office/powerpoint/2010/main" val="2139187321"/>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preserve="1" userDrawn="1">
  <p:cSld name="Title, subtitle &amp; 2 content with callout box pink bottom">
    <p:spTree>
      <p:nvGrpSpPr>
        <p:cNvPr id="1" name=""/>
        <p:cNvGrpSpPr/>
        <p:nvPr/>
      </p:nvGrpSpPr>
      <p:grpSpPr>
        <a:xfrm>
          <a:off x="0" y="0"/>
          <a:ext cx="0" cy="0"/>
          <a:chOff x="0" y="0"/>
          <a:chExt cx="0" cy="0"/>
        </a:xfrm>
      </p:grpSpPr>
      <p:sp>
        <p:nvSpPr>
          <p:cNvPr id="5" name="Content Placeholder 4">
            <a:extLst>
              <a:ext uri="{FF2B5EF4-FFF2-40B4-BE49-F238E27FC236}">
                <a16:creationId xmlns:a16="http://schemas.microsoft.com/office/drawing/2014/main" id="{CDFAFE8B-1D42-460B-875F-B063FE652E28}"/>
              </a:ext>
            </a:extLst>
          </p:cNvPr>
          <p:cNvSpPr>
            <a:spLocks noGrp="1"/>
          </p:cNvSpPr>
          <p:nvPr>
            <p:ph sz="quarter" idx="11" hasCustomPrompt="1"/>
          </p:nvPr>
        </p:nvSpPr>
        <p:spPr>
          <a:xfrm>
            <a:off x="906463" y="1582722"/>
            <a:ext cx="4896475" cy="3369524"/>
          </a:xfrm>
        </p:spPr>
        <p:txBody>
          <a:bodyPr vert="horz" lIns="0" tIns="45720" rIns="91440" bIns="45720" rtlCol="0">
            <a:noAutofit/>
          </a:bodyPr>
          <a:lstStyle>
            <a:lvl1pPr>
              <a:defRPr lang="en-US" dirty="0"/>
            </a:lvl1pPr>
            <a:lvl2pPr>
              <a:defRPr lang="en-US" dirty="0"/>
            </a:lvl2pPr>
            <a:lvl3pPr>
              <a:defRPr lang="en-US" dirty="0"/>
            </a:lvl3pPr>
            <a:lvl4pPr>
              <a:defRPr lang="en-US" dirty="0"/>
            </a:lvl4pPr>
            <a:lvl5pPr>
              <a:defRPr lang="en-GB" dirty="0"/>
            </a:lvl5pPr>
          </a:lstStyle>
          <a:p>
            <a:pPr lvl="0"/>
            <a:r>
              <a:rPr lang="en-US"/>
              <a:t>Add first level body copy</a:t>
            </a:r>
          </a:p>
          <a:p>
            <a:pPr lvl="1"/>
            <a:r>
              <a:rPr lang="en-US"/>
              <a:t>Second level</a:t>
            </a:r>
          </a:p>
          <a:p>
            <a:pPr lvl="2"/>
            <a:r>
              <a:rPr lang="en-US"/>
              <a:t>Third level</a:t>
            </a:r>
          </a:p>
          <a:p>
            <a:pPr lvl="3"/>
            <a:r>
              <a:rPr lang="en-US"/>
              <a:t>Fourth level</a:t>
            </a:r>
          </a:p>
          <a:p>
            <a:pPr lvl="4"/>
            <a:r>
              <a:rPr lang="en-US"/>
              <a:t>Fifth level</a:t>
            </a:r>
            <a:endParaRPr lang="en-GB"/>
          </a:p>
        </p:txBody>
      </p:sp>
      <p:sp>
        <p:nvSpPr>
          <p:cNvPr id="10" name="Title 1">
            <a:extLst>
              <a:ext uri="{FF2B5EF4-FFF2-40B4-BE49-F238E27FC236}">
                <a16:creationId xmlns:a16="http://schemas.microsoft.com/office/drawing/2014/main" id="{1F5E793A-7E2B-4E88-8C3A-960B055FD2D5}"/>
              </a:ext>
            </a:extLst>
          </p:cNvPr>
          <p:cNvSpPr>
            <a:spLocks noGrp="1"/>
          </p:cNvSpPr>
          <p:nvPr>
            <p:ph type="title" hasCustomPrompt="1"/>
          </p:nvPr>
        </p:nvSpPr>
        <p:spPr>
          <a:xfrm>
            <a:off x="906463" y="506192"/>
            <a:ext cx="10393362" cy="540000"/>
          </a:xfrm>
        </p:spPr>
        <p:txBody>
          <a:bodyPr anchor="ctr"/>
          <a:lstStyle>
            <a:lvl1pPr>
              <a:defRPr/>
            </a:lvl1pPr>
          </a:lstStyle>
          <a:p>
            <a:r>
              <a:rPr lang="en-US"/>
              <a:t>Add title</a:t>
            </a:r>
            <a:endParaRPr lang="en-GB"/>
          </a:p>
        </p:txBody>
      </p:sp>
      <p:sp>
        <p:nvSpPr>
          <p:cNvPr id="12" name="Text Placeholder 3">
            <a:extLst>
              <a:ext uri="{FF2B5EF4-FFF2-40B4-BE49-F238E27FC236}">
                <a16:creationId xmlns:a16="http://schemas.microsoft.com/office/drawing/2014/main" id="{9DCF62D7-E081-4FD3-AA81-8E1F5F9EEE5B}"/>
              </a:ext>
            </a:extLst>
          </p:cNvPr>
          <p:cNvSpPr>
            <a:spLocks noGrp="1"/>
          </p:cNvSpPr>
          <p:nvPr>
            <p:ph type="body" sz="quarter" idx="10" hasCustomPrompt="1"/>
          </p:nvPr>
        </p:nvSpPr>
        <p:spPr>
          <a:xfrm>
            <a:off x="906463" y="1155943"/>
            <a:ext cx="10393361" cy="267416"/>
          </a:xfrm>
        </p:spPr>
        <p:txBody>
          <a:bodyPr vert="horz" lIns="0" tIns="0" rIns="0" bIns="0" rtlCol="0">
            <a:noAutofit/>
          </a:bodyPr>
          <a:lstStyle>
            <a:lvl1pPr marL="0" indent="0">
              <a:buFont typeface="Arial" panose="020B0604020202020204" pitchFamily="34" charset="0"/>
              <a:buNone/>
              <a:defRPr lang="en-GB" sz="2000" b="1" dirty="0">
                <a:latin typeface="Arial" panose="020B0604020202020204" pitchFamily="34" charset="0"/>
                <a:cs typeface="Arial" panose="020B0604020202020204" pitchFamily="34" charset="0"/>
              </a:defRPr>
            </a:lvl1pPr>
          </a:lstStyle>
          <a:p>
            <a:pPr marL="228600" lvl="0" indent="-228600">
              <a:lnSpc>
                <a:spcPct val="100000"/>
              </a:lnSpc>
              <a:spcAft>
                <a:spcPts val="0"/>
              </a:spcAft>
            </a:pPr>
            <a:r>
              <a:rPr lang="en-US"/>
              <a:t>Add subtitle</a:t>
            </a:r>
            <a:endParaRPr lang="en-GB"/>
          </a:p>
        </p:txBody>
      </p:sp>
      <p:sp>
        <p:nvSpPr>
          <p:cNvPr id="11" name="Content Placeholder 4">
            <a:extLst>
              <a:ext uri="{FF2B5EF4-FFF2-40B4-BE49-F238E27FC236}">
                <a16:creationId xmlns:a16="http://schemas.microsoft.com/office/drawing/2014/main" id="{DA07A05E-E393-4F46-A011-277490DC08E9}"/>
              </a:ext>
            </a:extLst>
          </p:cNvPr>
          <p:cNvSpPr>
            <a:spLocks noGrp="1"/>
          </p:cNvSpPr>
          <p:nvPr>
            <p:ph sz="quarter" idx="15" hasCustomPrompt="1"/>
          </p:nvPr>
        </p:nvSpPr>
        <p:spPr>
          <a:xfrm>
            <a:off x="6403349" y="1582722"/>
            <a:ext cx="4896475" cy="3369524"/>
          </a:xfrm>
        </p:spPr>
        <p:txBody>
          <a:bodyPr vert="horz" lIns="0" tIns="45720" rIns="91440" bIns="45720" rtlCol="0">
            <a:noAutofit/>
          </a:bodyPr>
          <a:lstStyle>
            <a:lvl1pPr>
              <a:defRPr lang="en-US" dirty="0"/>
            </a:lvl1pPr>
            <a:lvl2pPr>
              <a:defRPr lang="en-US" dirty="0"/>
            </a:lvl2pPr>
            <a:lvl3pPr>
              <a:defRPr lang="en-US" dirty="0"/>
            </a:lvl3pPr>
            <a:lvl4pPr>
              <a:defRPr lang="en-US" dirty="0"/>
            </a:lvl4pPr>
            <a:lvl5pPr>
              <a:defRPr lang="en-GB" dirty="0"/>
            </a:lvl5pPr>
          </a:lstStyle>
          <a:p>
            <a:pPr lvl="0"/>
            <a:r>
              <a:rPr lang="en-US"/>
              <a:t>Add first level body copy</a:t>
            </a:r>
          </a:p>
          <a:p>
            <a:pPr lvl="1"/>
            <a:r>
              <a:rPr lang="en-US"/>
              <a:t>Second level</a:t>
            </a:r>
          </a:p>
          <a:p>
            <a:pPr lvl="2"/>
            <a:r>
              <a:rPr lang="en-US"/>
              <a:t>Third level</a:t>
            </a:r>
          </a:p>
          <a:p>
            <a:pPr lvl="3"/>
            <a:r>
              <a:rPr lang="en-US"/>
              <a:t>Fourth level</a:t>
            </a:r>
          </a:p>
          <a:p>
            <a:pPr lvl="4"/>
            <a:r>
              <a:rPr lang="en-US"/>
              <a:t>Fifth level</a:t>
            </a:r>
            <a:endParaRPr lang="en-GB"/>
          </a:p>
        </p:txBody>
      </p:sp>
      <p:sp>
        <p:nvSpPr>
          <p:cNvPr id="3" name="Text Placeholder 2">
            <a:extLst>
              <a:ext uri="{FF2B5EF4-FFF2-40B4-BE49-F238E27FC236}">
                <a16:creationId xmlns:a16="http://schemas.microsoft.com/office/drawing/2014/main" id="{85F6F67A-D083-4FD6-AA0C-A041F592348F}"/>
              </a:ext>
            </a:extLst>
          </p:cNvPr>
          <p:cNvSpPr>
            <a:spLocks noGrp="1"/>
          </p:cNvSpPr>
          <p:nvPr>
            <p:ph type="body" sz="quarter" idx="16" hasCustomPrompt="1"/>
          </p:nvPr>
        </p:nvSpPr>
        <p:spPr>
          <a:xfrm>
            <a:off x="906463" y="5111609"/>
            <a:ext cx="10393362" cy="746266"/>
          </a:xfrm>
          <a:solidFill>
            <a:schemeClr val="accent1"/>
          </a:solidFill>
        </p:spPr>
        <p:txBody>
          <a:bodyPr lIns="108000" tIns="108000" rIns="108000" bIns="108000"/>
          <a:lstStyle>
            <a:lvl1pPr marL="0" indent="0">
              <a:buNone/>
              <a:defRPr>
                <a:solidFill>
                  <a:schemeClr val="bg1"/>
                </a:solidFill>
              </a:defRPr>
            </a:lvl1pPr>
          </a:lstStyle>
          <a:p>
            <a:pPr lvl="0"/>
            <a:r>
              <a:rPr lang="en-US"/>
              <a:t>Add highlight copy</a:t>
            </a:r>
            <a:endParaRPr lang="en-GB"/>
          </a:p>
        </p:txBody>
      </p:sp>
    </p:spTree>
    <p:extLst>
      <p:ext uri="{BB962C8B-B14F-4D97-AF65-F5344CB8AC3E}">
        <p14:creationId xmlns:p14="http://schemas.microsoft.com/office/powerpoint/2010/main" val="17406381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Content Yellow">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5DB183-039D-4124-BB89-00414261404D}"/>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5460A010-7174-4C4E-B713-4F3A59E92F5C}"/>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Rectangle 5">
            <a:extLst>
              <a:ext uri="{FF2B5EF4-FFF2-40B4-BE49-F238E27FC236}">
                <a16:creationId xmlns:a16="http://schemas.microsoft.com/office/drawing/2014/main" id="{18565CC2-48FE-4807-BC1F-228C581D3634}"/>
              </a:ext>
            </a:extLst>
          </p:cNvPr>
          <p:cNvSpPr/>
          <p:nvPr userDrawn="1"/>
        </p:nvSpPr>
        <p:spPr>
          <a:xfrm>
            <a:off x="631767" y="481012"/>
            <a:ext cx="97102" cy="1093788"/>
          </a:xfrm>
          <a:prstGeom prst="rect">
            <a:avLst/>
          </a:prstGeom>
          <a:solidFill>
            <a:srgbClr val="FFF2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1"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397191153"/>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preserve="1" userDrawn="1">
  <p:cSld name="Title, subtitle &amp; 3 content">
    <p:spTree>
      <p:nvGrpSpPr>
        <p:cNvPr id="1" name=""/>
        <p:cNvGrpSpPr/>
        <p:nvPr/>
      </p:nvGrpSpPr>
      <p:grpSpPr>
        <a:xfrm>
          <a:off x="0" y="0"/>
          <a:ext cx="0" cy="0"/>
          <a:chOff x="0" y="0"/>
          <a:chExt cx="0" cy="0"/>
        </a:xfrm>
      </p:grpSpPr>
      <p:sp>
        <p:nvSpPr>
          <p:cNvPr id="5" name="Content Placeholder 4">
            <a:extLst>
              <a:ext uri="{FF2B5EF4-FFF2-40B4-BE49-F238E27FC236}">
                <a16:creationId xmlns:a16="http://schemas.microsoft.com/office/drawing/2014/main" id="{CDFAFE8B-1D42-460B-875F-B063FE652E28}"/>
              </a:ext>
            </a:extLst>
          </p:cNvPr>
          <p:cNvSpPr>
            <a:spLocks noGrp="1"/>
          </p:cNvSpPr>
          <p:nvPr>
            <p:ph sz="quarter" idx="11" hasCustomPrompt="1"/>
          </p:nvPr>
        </p:nvSpPr>
        <p:spPr>
          <a:xfrm>
            <a:off x="906463" y="1592262"/>
            <a:ext cx="3192926" cy="4265613"/>
          </a:xfrm>
        </p:spPr>
        <p:txBody>
          <a:bodyPr vert="horz" lIns="0" tIns="45720" rIns="91440" bIns="45720" rtlCol="0">
            <a:noAutofit/>
          </a:bodyPr>
          <a:lstStyle>
            <a:lvl1pPr>
              <a:defRPr lang="en-US" dirty="0"/>
            </a:lvl1pPr>
            <a:lvl2pPr>
              <a:defRPr lang="en-US" dirty="0"/>
            </a:lvl2pPr>
            <a:lvl3pPr>
              <a:defRPr lang="en-US" dirty="0"/>
            </a:lvl3pPr>
            <a:lvl4pPr>
              <a:defRPr lang="en-US" dirty="0"/>
            </a:lvl4pPr>
            <a:lvl5pPr>
              <a:defRPr lang="en-GB" dirty="0"/>
            </a:lvl5pPr>
          </a:lstStyle>
          <a:p>
            <a:pPr lvl="0"/>
            <a:r>
              <a:rPr lang="en-US"/>
              <a:t>Add first level body copy</a:t>
            </a:r>
          </a:p>
          <a:p>
            <a:pPr lvl="1"/>
            <a:r>
              <a:rPr lang="en-US"/>
              <a:t>Second level</a:t>
            </a:r>
          </a:p>
          <a:p>
            <a:pPr lvl="2"/>
            <a:r>
              <a:rPr lang="en-US"/>
              <a:t>Third level</a:t>
            </a:r>
          </a:p>
          <a:p>
            <a:pPr lvl="3"/>
            <a:r>
              <a:rPr lang="en-US"/>
              <a:t>Fourth level</a:t>
            </a:r>
          </a:p>
          <a:p>
            <a:pPr lvl="4"/>
            <a:r>
              <a:rPr lang="en-US"/>
              <a:t>Fifth level</a:t>
            </a:r>
            <a:endParaRPr lang="en-GB"/>
          </a:p>
        </p:txBody>
      </p:sp>
      <p:sp>
        <p:nvSpPr>
          <p:cNvPr id="8" name="Title 1">
            <a:extLst>
              <a:ext uri="{FF2B5EF4-FFF2-40B4-BE49-F238E27FC236}">
                <a16:creationId xmlns:a16="http://schemas.microsoft.com/office/drawing/2014/main" id="{B2B97DB9-3230-46A0-B771-CE6313ACAE25}"/>
              </a:ext>
            </a:extLst>
          </p:cNvPr>
          <p:cNvSpPr>
            <a:spLocks noGrp="1"/>
          </p:cNvSpPr>
          <p:nvPr>
            <p:ph type="title" hasCustomPrompt="1"/>
          </p:nvPr>
        </p:nvSpPr>
        <p:spPr>
          <a:xfrm>
            <a:off x="906463" y="506192"/>
            <a:ext cx="10393362" cy="540000"/>
          </a:xfrm>
        </p:spPr>
        <p:txBody>
          <a:bodyPr anchor="ctr"/>
          <a:lstStyle>
            <a:lvl1pPr>
              <a:defRPr/>
            </a:lvl1pPr>
          </a:lstStyle>
          <a:p>
            <a:r>
              <a:rPr lang="en-US"/>
              <a:t>Add title</a:t>
            </a:r>
            <a:endParaRPr lang="en-GB"/>
          </a:p>
        </p:txBody>
      </p:sp>
      <p:sp>
        <p:nvSpPr>
          <p:cNvPr id="12" name="Text Placeholder 3">
            <a:extLst>
              <a:ext uri="{FF2B5EF4-FFF2-40B4-BE49-F238E27FC236}">
                <a16:creationId xmlns:a16="http://schemas.microsoft.com/office/drawing/2014/main" id="{A268AF93-688C-49C3-B3E1-6AA58B91DC73}"/>
              </a:ext>
            </a:extLst>
          </p:cNvPr>
          <p:cNvSpPr>
            <a:spLocks noGrp="1"/>
          </p:cNvSpPr>
          <p:nvPr>
            <p:ph type="body" sz="quarter" idx="10" hasCustomPrompt="1"/>
          </p:nvPr>
        </p:nvSpPr>
        <p:spPr>
          <a:xfrm>
            <a:off x="906463" y="1155943"/>
            <a:ext cx="10393361" cy="267416"/>
          </a:xfrm>
        </p:spPr>
        <p:txBody>
          <a:bodyPr vert="horz" lIns="0" tIns="0" rIns="0" bIns="0" rtlCol="0">
            <a:noAutofit/>
          </a:bodyPr>
          <a:lstStyle>
            <a:lvl1pPr marL="0" indent="0">
              <a:buFont typeface="Arial" panose="020B0604020202020204" pitchFamily="34" charset="0"/>
              <a:buNone/>
              <a:defRPr lang="en-GB" sz="2000" b="1" dirty="0">
                <a:latin typeface="Arial" panose="020B0604020202020204" pitchFamily="34" charset="0"/>
                <a:cs typeface="Arial" panose="020B0604020202020204" pitchFamily="34" charset="0"/>
              </a:defRPr>
            </a:lvl1pPr>
          </a:lstStyle>
          <a:p>
            <a:pPr marL="228600" lvl="0" indent="-228600">
              <a:lnSpc>
                <a:spcPct val="100000"/>
              </a:lnSpc>
              <a:spcAft>
                <a:spcPts val="0"/>
              </a:spcAft>
            </a:pPr>
            <a:r>
              <a:rPr lang="en-US"/>
              <a:t>Add subtitle</a:t>
            </a:r>
            <a:endParaRPr lang="en-GB"/>
          </a:p>
        </p:txBody>
      </p:sp>
      <p:sp>
        <p:nvSpPr>
          <p:cNvPr id="13" name="Content Placeholder 4">
            <a:extLst>
              <a:ext uri="{FF2B5EF4-FFF2-40B4-BE49-F238E27FC236}">
                <a16:creationId xmlns:a16="http://schemas.microsoft.com/office/drawing/2014/main" id="{1483387E-4CE1-4EA6-9443-14852B8BF14D}"/>
              </a:ext>
            </a:extLst>
          </p:cNvPr>
          <p:cNvSpPr>
            <a:spLocks noGrp="1"/>
          </p:cNvSpPr>
          <p:nvPr>
            <p:ph sz="quarter" idx="12" hasCustomPrompt="1"/>
          </p:nvPr>
        </p:nvSpPr>
        <p:spPr>
          <a:xfrm>
            <a:off x="4506681" y="1592262"/>
            <a:ext cx="3192926" cy="4265613"/>
          </a:xfrm>
        </p:spPr>
        <p:txBody>
          <a:bodyPr vert="horz" lIns="0" tIns="45720" rIns="91440" bIns="45720" rtlCol="0">
            <a:noAutofit/>
          </a:bodyPr>
          <a:lstStyle>
            <a:lvl1pPr>
              <a:defRPr lang="en-US" dirty="0"/>
            </a:lvl1pPr>
            <a:lvl2pPr>
              <a:defRPr lang="en-US" dirty="0"/>
            </a:lvl2pPr>
            <a:lvl3pPr>
              <a:defRPr lang="en-US" dirty="0"/>
            </a:lvl3pPr>
            <a:lvl4pPr>
              <a:defRPr lang="en-US" dirty="0"/>
            </a:lvl4pPr>
            <a:lvl5pPr>
              <a:defRPr lang="en-GB" dirty="0"/>
            </a:lvl5pPr>
          </a:lstStyle>
          <a:p>
            <a:pPr lvl="0"/>
            <a:r>
              <a:rPr lang="en-US"/>
              <a:t>Add first level body copy</a:t>
            </a:r>
          </a:p>
          <a:p>
            <a:pPr lvl="1"/>
            <a:r>
              <a:rPr lang="en-US"/>
              <a:t>Second level</a:t>
            </a:r>
          </a:p>
          <a:p>
            <a:pPr lvl="2"/>
            <a:r>
              <a:rPr lang="en-US"/>
              <a:t>Third level</a:t>
            </a:r>
          </a:p>
          <a:p>
            <a:pPr lvl="3"/>
            <a:r>
              <a:rPr lang="en-US"/>
              <a:t>Fourth level</a:t>
            </a:r>
          </a:p>
          <a:p>
            <a:pPr lvl="4"/>
            <a:r>
              <a:rPr lang="en-US"/>
              <a:t>Fifth level</a:t>
            </a:r>
            <a:endParaRPr lang="en-GB"/>
          </a:p>
        </p:txBody>
      </p:sp>
      <p:sp>
        <p:nvSpPr>
          <p:cNvPr id="14" name="Content Placeholder 4">
            <a:extLst>
              <a:ext uri="{FF2B5EF4-FFF2-40B4-BE49-F238E27FC236}">
                <a16:creationId xmlns:a16="http://schemas.microsoft.com/office/drawing/2014/main" id="{94A2A4F1-80D1-482D-AFD0-4BF3770F5208}"/>
              </a:ext>
            </a:extLst>
          </p:cNvPr>
          <p:cNvSpPr>
            <a:spLocks noGrp="1"/>
          </p:cNvSpPr>
          <p:nvPr>
            <p:ph sz="quarter" idx="13" hasCustomPrompt="1"/>
          </p:nvPr>
        </p:nvSpPr>
        <p:spPr>
          <a:xfrm>
            <a:off x="8106899" y="1592262"/>
            <a:ext cx="3192926" cy="4265613"/>
          </a:xfrm>
        </p:spPr>
        <p:txBody>
          <a:bodyPr vert="horz" lIns="0" tIns="45720" rIns="91440" bIns="45720" rtlCol="0">
            <a:noAutofit/>
          </a:bodyPr>
          <a:lstStyle>
            <a:lvl1pPr>
              <a:defRPr lang="en-US" dirty="0"/>
            </a:lvl1pPr>
            <a:lvl2pPr>
              <a:defRPr lang="en-US" dirty="0"/>
            </a:lvl2pPr>
            <a:lvl3pPr>
              <a:defRPr lang="en-US" dirty="0"/>
            </a:lvl3pPr>
            <a:lvl4pPr>
              <a:defRPr lang="en-US" dirty="0"/>
            </a:lvl4pPr>
            <a:lvl5pPr>
              <a:defRPr lang="en-GB" dirty="0"/>
            </a:lvl5pPr>
          </a:lstStyle>
          <a:p>
            <a:pPr lvl="0"/>
            <a:r>
              <a:rPr lang="en-US"/>
              <a:t>Add first level body copy</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1354533596"/>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preserve="1" userDrawn="1">
  <p:cSld name="Title, subtitle &amp; 3 content with pink callout">
    <p:spTree>
      <p:nvGrpSpPr>
        <p:cNvPr id="1" name=""/>
        <p:cNvGrpSpPr/>
        <p:nvPr/>
      </p:nvGrpSpPr>
      <p:grpSpPr>
        <a:xfrm>
          <a:off x="0" y="0"/>
          <a:ext cx="0" cy="0"/>
          <a:chOff x="0" y="0"/>
          <a:chExt cx="0" cy="0"/>
        </a:xfrm>
      </p:grpSpPr>
      <p:sp>
        <p:nvSpPr>
          <p:cNvPr id="5" name="Content Placeholder 4">
            <a:extLst>
              <a:ext uri="{FF2B5EF4-FFF2-40B4-BE49-F238E27FC236}">
                <a16:creationId xmlns:a16="http://schemas.microsoft.com/office/drawing/2014/main" id="{CDFAFE8B-1D42-460B-875F-B063FE652E28}"/>
              </a:ext>
            </a:extLst>
          </p:cNvPr>
          <p:cNvSpPr>
            <a:spLocks noGrp="1"/>
          </p:cNvSpPr>
          <p:nvPr>
            <p:ph sz="quarter" idx="11" hasCustomPrompt="1"/>
          </p:nvPr>
        </p:nvSpPr>
        <p:spPr>
          <a:xfrm>
            <a:off x="906463" y="1592263"/>
            <a:ext cx="3192926" cy="3421864"/>
          </a:xfrm>
        </p:spPr>
        <p:txBody>
          <a:bodyPr vert="horz" lIns="0" tIns="45720" rIns="91440" bIns="45720" rtlCol="0">
            <a:noAutofit/>
          </a:bodyPr>
          <a:lstStyle>
            <a:lvl1pPr>
              <a:defRPr lang="en-US" dirty="0"/>
            </a:lvl1pPr>
            <a:lvl2pPr>
              <a:defRPr lang="en-US" dirty="0"/>
            </a:lvl2pPr>
            <a:lvl3pPr>
              <a:defRPr lang="en-US" dirty="0"/>
            </a:lvl3pPr>
            <a:lvl4pPr>
              <a:defRPr lang="en-US" dirty="0"/>
            </a:lvl4pPr>
            <a:lvl5pPr>
              <a:defRPr lang="en-GB" dirty="0"/>
            </a:lvl5pPr>
          </a:lstStyle>
          <a:p>
            <a:pPr lvl="0"/>
            <a:r>
              <a:rPr lang="en-US"/>
              <a:t>Add first level body copy</a:t>
            </a:r>
          </a:p>
          <a:p>
            <a:pPr lvl="1"/>
            <a:r>
              <a:rPr lang="en-US"/>
              <a:t>Second level</a:t>
            </a:r>
          </a:p>
          <a:p>
            <a:pPr lvl="2"/>
            <a:r>
              <a:rPr lang="en-US"/>
              <a:t>Third level</a:t>
            </a:r>
          </a:p>
          <a:p>
            <a:pPr lvl="3"/>
            <a:r>
              <a:rPr lang="en-US"/>
              <a:t>Fourth level</a:t>
            </a:r>
          </a:p>
          <a:p>
            <a:pPr lvl="4"/>
            <a:r>
              <a:rPr lang="en-US"/>
              <a:t>Fifth level</a:t>
            </a:r>
            <a:endParaRPr lang="en-GB"/>
          </a:p>
        </p:txBody>
      </p:sp>
      <p:sp>
        <p:nvSpPr>
          <p:cNvPr id="8" name="Title 1">
            <a:extLst>
              <a:ext uri="{FF2B5EF4-FFF2-40B4-BE49-F238E27FC236}">
                <a16:creationId xmlns:a16="http://schemas.microsoft.com/office/drawing/2014/main" id="{B2B97DB9-3230-46A0-B771-CE6313ACAE25}"/>
              </a:ext>
            </a:extLst>
          </p:cNvPr>
          <p:cNvSpPr>
            <a:spLocks noGrp="1"/>
          </p:cNvSpPr>
          <p:nvPr>
            <p:ph type="title" hasCustomPrompt="1"/>
          </p:nvPr>
        </p:nvSpPr>
        <p:spPr>
          <a:xfrm>
            <a:off x="906463" y="506192"/>
            <a:ext cx="10393362" cy="540000"/>
          </a:xfrm>
        </p:spPr>
        <p:txBody>
          <a:bodyPr anchor="ctr"/>
          <a:lstStyle>
            <a:lvl1pPr>
              <a:defRPr/>
            </a:lvl1pPr>
          </a:lstStyle>
          <a:p>
            <a:r>
              <a:rPr lang="en-US"/>
              <a:t>Add title</a:t>
            </a:r>
            <a:endParaRPr lang="en-GB"/>
          </a:p>
        </p:txBody>
      </p:sp>
      <p:sp>
        <p:nvSpPr>
          <p:cNvPr id="12" name="Text Placeholder 3">
            <a:extLst>
              <a:ext uri="{FF2B5EF4-FFF2-40B4-BE49-F238E27FC236}">
                <a16:creationId xmlns:a16="http://schemas.microsoft.com/office/drawing/2014/main" id="{A268AF93-688C-49C3-B3E1-6AA58B91DC73}"/>
              </a:ext>
            </a:extLst>
          </p:cNvPr>
          <p:cNvSpPr>
            <a:spLocks noGrp="1"/>
          </p:cNvSpPr>
          <p:nvPr>
            <p:ph type="body" sz="quarter" idx="10" hasCustomPrompt="1"/>
          </p:nvPr>
        </p:nvSpPr>
        <p:spPr>
          <a:xfrm>
            <a:off x="906463" y="1155943"/>
            <a:ext cx="10393361" cy="267416"/>
          </a:xfrm>
        </p:spPr>
        <p:txBody>
          <a:bodyPr vert="horz" lIns="0" tIns="0" rIns="0" bIns="0" rtlCol="0">
            <a:noAutofit/>
          </a:bodyPr>
          <a:lstStyle>
            <a:lvl1pPr marL="0" indent="0">
              <a:buFont typeface="Arial" panose="020B0604020202020204" pitchFamily="34" charset="0"/>
              <a:buNone/>
              <a:defRPr lang="en-GB" sz="2000" b="1" dirty="0">
                <a:latin typeface="Arial" panose="020B0604020202020204" pitchFamily="34" charset="0"/>
                <a:cs typeface="Arial" panose="020B0604020202020204" pitchFamily="34" charset="0"/>
              </a:defRPr>
            </a:lvl1pPr>
          </a:lstStyle>
          <a:p>
            <a:pPr marL="228600" lvl="0" indent="-228600">
              <a:lnSpc>
                <a:spcPct val="100000"/>
              </a:lnSpc>
              <a:spcAft>
                <a:spcPts val="0"/>
              </a:spcAft>
            </a:pPr>
            <a:r>
              <a:rPr lang="en-US"/>
              <a:t>Add subtitle</a:t>
            </a:r>
            <a:endParaRPr lang="en-GB"/>
          </a:p>
        </p:txBody>
      </p:sp>
      <p:sp>
        <p:nvSpPr>
          <p:cNvPr id="13" name="Content Placeholder 4">
            <a:extLst>
              <a:ext uri="{FF2B5EF4-FFF2-40B4-BE49-F238E27FC236}">
                <a16:creationId xmlns:a16="http://schemas.microsoft.com/office/drawing/2014/main" id="{1483387E-4CE1-4EA6-9443-14852B8BF14D}"/>
              </a:ext>
            </a:extLst>
          </p:cNvPr>
          <p:cNvSpPr>
            <a:spLocks noGrp="1"/>
          </p:cNvSpPr>
          <p:nvPr>
            <p:ph sz="quarter" idx="12" hasCustomPrompt="1"/>
          </p:nvPr>
        </p:nvSpPr>
        <p:spPr>
          <a:xfrm>
            <a:off x="4506681" y="1592263"/>
            <a:ext cx="3192926" cy="3421864"/>
          </a:xfrm>
        </p:spPr>
        <p:txBody>
          <a:bodyPr vert="horz" lIns="0" tIns="45720" rIns="91440" bIns="45720" rtlCol="0">
            <a:noAutofit/>
          </a:bodyPr>
          <a:lstStyle>
            <a:lvl1pPr>
              <a:defRPr lang="en-US" dirty="0"/>
            </a:lvl1pPr>
            <a:lvl2pPr>
              <a:defRPr lang="en-US" dirty="0"/>
            </a:lvl2pPr>
            <a:lvl3pPr>
              <a:defRPr lang="en-US" dirty="0"/>
            </a:lvl3pPr>
            <a:lvl4pPr>
              <a:defRPr lang="en-US" dirty="0"/>
            </a:lvl4pPr>
            <a:lvl5pPr>
              <a:defRPr lang="en-GB" dirty="0"/>
            </a:lvl5pPr>
          </a:lstStyle>
          <a:p>
            <a:pPr lvl="0"/>
            <a:r>
              <a:rPr lang="en-US"/>
              <a:t>Add first level body copy</a:t>
            </a:r>
          </a:p>
          <a:p>
            <a:pPr lvl="1"/>
            <a:r>
              <a:rPr lang="en-US"/>
              <a:t>Second level</a:t>
            </a:r>
          </a:p>
          <a:p>
            <a:pPr lvl="2"/>
            <a:r>
              <a:rPr lang="en-US"/>
              <a:t>Third level</a:t>
            </a:r>
          </a:p>
          <a:p>
            <a:pPr lvl="3"/>
            <a:r>
              <a:rPr lang="en-US"/>
              <a:t>Fourth level</a:t>
            </a:r>
          </a:p>
          <a:p>
            <a:pPr lvl="4"/>
            <a:r>
              <a:rPr lang="en-US"/>
              <a:t>Fifth level</a:t>
            </a:r>
            <a:endParaRPr lang="en-GB"/>
          </a:p>
        </p:txBody>
      </p:sp>
      <p:sp>
        <p:nvSpPr>
          <p:cNvPr id="14" name="Content Placeholder 4">
            <a:extLst>
              <a:ext uri="{FF2B5EF4-FFF2-40B4-BE49-F238E27FC236}">
                <a16:creationId xmlns:a16="http://schemas.microsoft.com/office/drawing/2014/main" id="{94A2A4F1-80D1-482D-AFD0-4BF3770F5208}"/>
              </a:ext>
            </a:extLst>
          </p:cNvPr>
          <p:cNvSpPr>
            <a:spLocks noGrp="1"/>
          </p:cNvSpPr>
          <p:nvPr>
            <p:ph sz="quarter" idx="13" hasCustomPrompt="1"/>
          </p:nvPr>
        </p:nvSpPr>
        <p:spPr>
          <a:xfrm>
            <a:off x="8106899" y="1592263"/>
            <a:ext cx="3192926" cy="3421864"/>
          </a:xfrm>
        </p:spPr>
        <p:txBody>
          <a:bodyPr vert="horz" lIns="0" tIns="45720" rIns="91440" bIns="45720" rtlCol="0">
            <a:noAutofit/>
          </a:bodyPr>
          <a:lstStyle>
            <a:lvl1pPr>
              <a:defRPr lang="en-US" dirty="0"/>
            </a:lvl1pPr>
            <a:lvl2pPr>
              <a:defRPr lang="en-US" dirty="0"/>
            </a:lvl2pPr>
            <a:lvl3pPr>
              <a:defRPr lang="en-US" dirty="0"/>
            </a:lvl3pPr>
            <a:lvl4pPr>
              <a:defRPr lang="en-US" dirty="0"/>
            </a:lvl4pPr>
            <a:lvl5pPr>
              <a:defRPr lang="en-GB" dirty="0"/>
            </a:lvl5pPr>
          </a:lstStyle>
          <a:p>
            <a:pPr lvl="0"/>
            <a:r>
              <a:rPr lang="en-US"/>
              <a:t>Add first level body copy</a:t>
            </a:r>
          </a:p>
          <a:p>
            <a:pPr lvl="1"/>
            <a:r>
              <a:rPr lang="en-US"/>
              <a:t>Second level</a:t>
            </a:r>
          </a:p>
          <a:p>
            <a:pPr lvl="2"/>
            <a:r>
              <a:rPr lang="en-US"/>
              <a:t>Third level</a:t>
            </a:r>
          </a:p>
          <a:p>
            <a:pPr lvl="3"/>
            <a:r>
              <a:rPr lang="en-US"/>
              <a:t>Fourth level</a:t>
            </a:r>
          </a:p>
          <a:p>
            <a:pPr lvl="4"/>
            <a:r>
              <a:rPr lang="en-US"/>
              <a:t>Fifth level</a:t>
            </a:r>
            <a:endParaRPr lang="en-GB"/>
          </a:p>
        </p:txBody>
      </p:sp>
      <p:sp>
        <p:nvSpPr>
          <p:cNvPr id="9" name="Text Placeholder 2">
            <a:extLst>
              <a:ext uri="{FF2B5EF4-FFF2-40B4-BE49-F238E27FC236}">
                <a16:creationId xmlns:a16="http://schemas.microsoft.com/office/drawing/2014/main" id="{E66F8E85-E11E-4D83-8C64-EBA0B34C5521}"/>
              </a:ext>
            </a:extLst>
          </p:cNvPr>
          <p:cNvSpPr>
            <a:spLocks noGrp="1"/>
          </p:cNvSpPr>
          <p:nvPr>
            <p:ph type="body" sz="quarter" idx="16" hasCustomPrompt="1"/>
          </p:nvPr>
        </p:nvSpPr>
        <p:spPr>
          <a:xfrm>
            <a:off x="906463" y="5111609"/>
            <a:ext cx="10393362" cy="746266"/>
          </a:xfrm>
          <a:solidFill>
            <a:schemeClr val="accent1"/>
          </a:solidFill>
        </p:spPr>
        <p:txBody>
          <a:bodyPr lIns="108000" tIns="108000" rIns="108000" bIns="108000"/>
          <a:lstStyle>
            <a:lvl1pPr marL="0" indent="0">
              <a:buNone/>
              <a:defRPr>
                <a:solidFill>
                  <a:schemeClr val="bg1"/>
                </a:solidFill>
              </a:defRPr>
            </a:lvl1pPr>
          </a:lstStyle>
          <a:p>
            <a:pPr lvl="0"/>
            <a:r>
              <a:rPr lang="en-US"/>
              <a:t>Add highlight copy</a:t>
            </a:r>
            <a:endParaRPr lang="en-GB"/>
          </a:p>
        </p:txBody>
      </p:sp>
    </p:spTree>
    <p:extLst>
      <p:ext uri="{BB962C8B-B14F-4D97-AF65-F5344CB8AC3E}">
        <p14:creationId xmlns:p14="http://schemas.microsoft.com/office/powerpoint/2010/main" val="1076222111"/>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preserve="1" userDrawn="1">
  <p:cSld name="Title &amp; graph with title">
    <p:spTree>
      <p:nvGrpSpPr>
        <p:cNvPr id="1" name=""/>
        <p:cNvGrpSpPr/>
        <p:nvPr/>
      </p:nvGrpSpPr>
      <p:grpSpPr>
        <a:xfrm>
          <a:off x="0" y="0"/>
          <a:ext cx="0" cy="0"/>
          <a:chOff x="0" y="0"/>
          <a:chExt cx="0" cy="0"/>
        </a:xfrm>
      </p:grpSpPr>
      <p:sp>
        <p:nvSpPr>
          <p:cNvPr id="7" name="Text Placeholder 9">
            <a:extLst>
              <a:ext uri="{FF2B5EF4-FFF2-40B4-BE49-F238E27FC236}">
                <a16:creationId xmlns:a16="http://schemas.microsoft.com/office/drawing/2014/main" id="{1AE376A4-7281-4F17-A9FD-693411D93715}"/>
              </a:ext>
            </a:extLst>
          </p:cNvPr>
          <p:cNvSpPr>
            <a:spLocks noGrp="1"/>
          </p:cNvSpPr>
          <p:nvPr>
            <p:ph type="body" sz="quarter" idx="15" hasCustomPrompt="1"/>
          </p:nvPr>
        </p:nvSpPr>
        <p:spPr>
          <a:xfrm>
            <a:off x="2039565" y="1532878"/>
            <a:ext cx="8112871" cy="343161"/>
          </a:xfrm>
        </p:spPr>
        <p:txBody>
          <a:bodyPr vert="horz" lIns="0" tIns="0" rIns="0" bIns="0" rtlCol="0">
            <a:noAutofit/>
          </a:bodyPr>
          <a:lstStyle>
            <a:lvl1pPr marL="0" indent="0">
              <a:buNone/>
              <a:defRPr lang="en-GB" sz="1800" b="1" dirty="0">
                <a:latin typeface="Arial" panose="020B0604020202020204" pitchFamily="34" charset="0"/>
                <a:cs typeface="Arial" panose="020B0604020202020204" pitchFamily="34" charset="0"/>
              </a:defRPr>
            </a:lvl1pPr>
          </a:lstStyle>
          <a:p>
            <a:pPr marL="228600" lvl="0" indent="-228600">
              <a:lnSpc>
                <a:spcPct val="100000"/>
              </a:lnSpc>
              <a:spcAft>
                <a:spcPts val="0"/>
              </a:spcAft>
            </a:pPr>
            <a:r>
              <a:rPr lang="en-US"/>
              <a:t>Add graph title</a:t>
            </a:r>
            <a:endParaRPr lang="en-GB"/>
          </a:p>
        </p:txBody>
      </p:sp>
      <p:sp>
        <p:nvSpPr>
          <p:cNvPr id="10" name="Chart Placeholder 9">
            <a:extLst>
              <a:ext uri="{FF2B5EF4-FFF2-40B4-BE49-F238E27FC236}">
                <a16:creationId xmlns:a16="http://schemas.microsoft.com/office/drawing/2014/main" id="{8EFF319E-6DBC-44DF-A53F-FCD666A4AD0D}"/>
              </a:ext>
            </a:extLst>
          </p:cNvPr>
          <p:cNvSpPr>
            <a:spLocks noGrp="1"/>
          </p:cNvSpPr>
          <p:nvPr>
            <p:ph type="chart" sz="quarter" idx="17" hasCustomPrompt="1"/>
          </p:nvPr>
        </p:nvSpPr>
        <p:spPr>
          <a:xfrm>
            <a:off x="2039831" y="1999130"/>
            <a:ext cx="8112338" cy="3702927"/>
          </a:xfrm>
          <a:solidFill>
            <a:schemeClr val="bg2">
              <a:lumMod val="20000"/>
              <a:lumOff val="80000"/>
            </a:schemeClr>
          </a:solidFill>
        </p:spPr>
        <p:txBody>
          <a:bodyPr/>
          <a:lstStyle>
            <a:lvl1pPr marL="0" indent="0">
              <a:buNone/>
              <a:defRPr sz="1600"/>
            </a:lvl1pPr>
          </a:lstStyle>
          <a:p>
            <a:r>
              <a:rPr lang="en-GB"/>
              <a:t>Add graph</a:t>
            </a:r>
          </a:p>
        </p:txBody>
      </p:sp>
      <p:sp>
        <p:nvSpPr>
          <p:cNvPr id="13" name="Text Placeholder 9">
            <a:extLst>
              <a:ext uri="{FF2B5EF4-FFF2-40B4-BE49-F238E27FC236}">
                <a16:creationId xmlns:a16="http://schemas.microsoft.com/office/drawing/2014/main" id="{733755BA-71D4-4CBA-B704-A972C8D5EFBD}"/>
              </a:ext>
            </a:extLst>
          </p:cNvPr>
          <p:cNvSpPr>
            <a:spLocks noGrp="1"/>
          </p:cNvSpPr>
          <p:nvPr>
            <p:ph type="body" sz="quarter" idx="19" hasCustomPrompt="1"/>
          </p:nvPr>
        </p:nvSpPr>
        <p:spPr>
          <a:xfrm>
            <a:off x="2039565" y="5749501"/>
            <a:ext cx="8112871" cy="167809"/>
          </a:xfrm>
        </p:spPr>
        <p:txBody>
          <a:bodyPr vert="horz" lIns="0" tIns="0" rIns="0" bIns="0" rtlCol="0">
            <a:noAutofit/>
          </a:bodyPr>
          <a:lstStyle>
            <a:lvl1pPr marL="0" indent="0">
              <a:buNone/>
              <a:defRPr lang="en-US" sz="900" i="1" smtClean="0">
                <a:solidFill>
                  <a:schemeClr val="tx1"/>
                </a:solidFill>
                <a:latin typeface="Arial" panose="020B0604020202020204" pitchFamily="34" charset="0"/>
                <a:cs typeface="Arial" panose="020B0604020202020204" pitchFamily="34" charset="0"/>
              </a:defRPr>
            </a:lvl1pPr>
            <a:lvl2pPr>
              <a:defRPr lang="en-US" smtClean="0">
                <a:latin typeface="+mj-lt"/>
              </a:defRPr>
            </a:lvl2pPr>
            <a:lvl3pPr>
              <a:defRPr lang="en-US" smtClean="0">
                <a:latin typeface="+mj-lt"/>
              </a:defRPr>
            </a:lvl3pPr>
            <a:lvl4pPr>
              <a:defRPr lang="en-US" smtClean="0">
                <a:latin typeface="+mj-lt"/>
              </a:defRPr>
            </a:lvl4pPr>
            <a:lvl5pPr>
              <a:defRPr lang="en-GB">
                <a:latin typeface="+mj-lt"/>
              </a:defRPr>
            </a:lvl5pPr>
          </a:lstStyle>
          <a:p>
            <a:pPr marL="228600" lvl="0" indent="-228600"/>
            <a:r>
              <a:rPr lang="en-US"/>
              <a:t>Add footnote/source</a:t>
            </a:r>
            <a:endParaRPr lang="en-GB"/>
          </a:p>
        </p:txBody>
      </p:sp>
      <p:sp>
        <p:nvSpPr>
          <p:cNvPr id="8" name="Title 1">
            <a:extLst>
              <a:ext uri="{FF2B5EF4-FFF2-40B4-BE49-F238E27FC236}">
                <a16:creationId xmlns:a16="http://schemas.microsoft.com/office/drawing/2014/main" id="{C458DEB9-9AB7-4ACE-AE31-8AF903593611}"/>
              </a:ext>
            </a:extLst>
          </p:cNvPr>
          <p:cNvSpPr>
            <a:spLocks noGrp="1"/>
          </p:cNvSpPr>
          <p:nvPr>
            <p:ph type="title" hasCustomPrompt="1"/>
          </p:nvPr>
        </p:nvSpPr>
        <p:spPr>
          <a:xfrm>
            <a:off x="906463" y="506192"/>
            <a:ext cx="10393362" cy="540000"/>
          </a:xfrm>
        </p:spPr>
        <p:txBody>
          <a:bodyPr anchor="ctr"/>
          <a:lstStyle>
            <a:lvl1pPr>
              <a:defRPr/>
            </a:lvl1pPr>
          </a:lstStyle>
          <a:p>
            <a:r>
              <a:rPr lang="en-US"/>
              <a:t>Add title</a:t>
            </a:r>
            <a:endParaRPr lang="en-GB"/>
          </a:p>
        </p:txBody>
      </p:sp>
      <p:sp>
        <p:nvSpPr>
          <p:cNvPr id="11" name="Text Placeholder 3">
            <a:extLst>
              <a:ext uri="{FF2B5EF4-FFF2-40B4-BE49-F238E27FC236}">
                <a16:creationId xmlns:a16="http://schemas.microsoft.com/office/drawing/2014/main" id="{B5C61C21-A8E6-472E-99BC-490D2AA6D726}"/>
              </a:ext>
            </a:extLst>
          </p:cNvPr>
          <p:cNvSpPr>
            <a:spLocks noGrp="1"/>
          </p:cNvSpPr>
          <p:nvPr>
            <p:ph type="body" sz="quarter" idx="10" hasCustomPrompt="1"/>
          </p:nvPr>
        </p:nvSpPr>
        <p:spPr>
          <a:xfrm>
            <a:off x="906463" y="1155943"/>
            <a:ext cx="10393361" cy="267416"/>
          </a:xfrm>
        </p:spPr>
        <p:txBody>
          <a:bodyPr vert="horz" lIns="0" tIns="0" rIns="0" bIns="0" rtlCol="0">
            <a:noAutofit/>
          </a:bodyPr>
          <a:lstStyle>
            <a:lvl1pPr marL="0" indent="0">
              <a:buFont typeface="Arial" panose="020B0604020202020204" pitchFamily="34" charset="0"/>
              <a:buNone/>
              <a:defRPr lang="en-GB" sz="2000" b="1" dirty="0">
                <a:latin typeface="Arial" panose="020B0604020202020204" pitchFamily="34" charset="0"/>
                <a:cs typeface="Arial" panose="020B0604020202020204" pitchFamily="34" charset="0"/>
              </a:defRPr>
            </a:lvl1pPr>
          </a:lstStyle>
          <a:p>
            <a:pPr marL="228600" lvl="0" indent="-228600">
              <a:lnSpc>
                <a:spcPct val="100000"/>
              </a:lnSpc>
              <a:spcAft>
                <a:spcPts val="0"/>
              </a:spcAft>
            </a:pPr>
            <a:r>
              <a:rPr lang="en-US"/>
              <a:t>Add subtitle</a:t>
            </a:r>
            <a:endParaRPr lang="en-GB"/>
          </a:p>
        </p:txBody>
      </p:sp>
    </p:spTree>
    <p:extLst>
      <p:ext uri="{BB962C8B-B14F-4D97-AF65-F5344CB8AC3E}">
        <p14:creationId xmlns:p14="http://schemas.microsoft.com/office/powerpoint/2010/main" val="1744858160"/>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preserve="1" userDrawn="1">
  <p:cSld name="Title &amp; 2 graphs with text &amp; titles">
    <p:spTree>
      <p:nvGrpSpPr>
        <p:cNvPr id="1" name=""/>
        <p:cNvGrpSpPr/>
        <p:nvPr/>
      </p:nvGrpSpPr>
      <p:grpSpPr>
        <a:xfrm>
          <a:off x="0" y="0"/>
          <a:ext cx="0" cy="0"/>
          <a:chOff x="0" y="0"/>
          <a:chExt cx="0" cy="0"/>
        </a:xfrm>
      </p:grpSpPr>
      <p:sp>
        <p:nvSpPr>
          <p:cNvPr id="7" name="Text Placeholder 9">
            <a:extLst>
              <a:ext uri="{FF2B5EF4-FFF2-40B4-BE49-F238E27FC236}">
                <a16:creationId xmlns:a16="http://schemas.microsoft.com/office/drawing/2014/main" id="{1AE376A4-7281-4F17-A9FD-693411D93715}"/>
              </a:ext>
            </a:extLst>
          </p:cNvPr>
          <p:cNvSpPr>
            <a:spLocks noGrp="1"/>
          </p:cNvSpPr>
          <p:nvPr>
            <p:ph type="body" sz="quarter" idx="15" hasCustomPrompt="1"/>
          </p:nvPr>
        </p:nvSpPr>
        <p:spPr>
          <a:xfrm>
            <a:off x="906500" y="1549660"/>
            <a:ext cx="4780276" cy="343161"/>
          </a:xfrm>
        </p:spPr>
        <p:txBody>
          <a:bodyPr vert="horz" lIns="0" tIns="0" rIns="0" bIns="0" rtlCol="0">
            <a:noAutofit/>
          </a:bodyPr>
          <a:lstStyle>
            <a:lvl1pPr marL="0" indent="0">
              <a:buNone/>
              <a:defRPr lang="en-GB" sz="1600" b="1" dirty="0">
                <a:latin typeface="Arial" panose="020B0604020202020204" pitchFamily="34" charset="0"/>
                <a:cs typeface="Arial" panose="020B0604020202020204" pitchFamily="34" charset="0"/>
              </a:defRPr>
            </a:lvl1pPr>
          </a:lstStyle>
          <a:p>
            <a:pPr marL="228600" lvl="0" indent="-228600">
              <a:lnSpc>
                <a:spcPct val="100000"/>
              </a:lnSpc>
              <a:spcAft>
                <a:spcPts val="0"/>
              </a:spcAft>
            </a:pPr>
            <a:r>
              <a:rPr lang="en-US"/>
              <a:t>Add graph title</a:t>
            </a:r>
            <a:endParaRPr lang="en-GB"/>
          </a:p>
        </p:txBody>
      </p:sp>
      <p:sp>
        <p:nvSpPr>
          <p:cNvPr id="10" name="Chart Placeholder 9">
            <a:extLst>
              <a:ext uri="{FF2B5EF4-FFF2-40B4-BE49-F238E27FC236}">
                <a16:creationId xmlns:a16="http://schemas.microsoft.com/office/drawing/2014/main" id="{8EFF319E-6DBC-44DF-A53F-FCD666A4AD0D}"/>
              </a:ext>
            </a:extLst>
          </p:cNvPr>
          <p:cNvSpPr>
            <a:spLocks noGrp="1"/>
          </p:cNvSpPr>
          <p:nvPr>
            <p:ph type="chart" sz="quarter" idx="17" hasCustomPrompt="1"/>
          </p:nvPr>
        </p:nvSpPr>
        <p:spPr>
          <a:xfrm>
            <a:off x="906463" y="1999130"/>
            <a:ext cx="4779962" cy="2411505"/>
          </a:xfrm>
          <a:solidFill>
            <a:schemeClr val="bg2">
              <a:lumMod val="20000"/>
              <a:lumOff val="80000"/>
            </a:schemeClr>
          </a:solidFill>
        </p:spPr>
        <p:txBody>
          <a:bodyPr/>
          <a:lstStyle>
            <a:lvl1pPr marL="0" indent="0">
              <a:buNone/>
              <a:defRPr sz="1600"/>
            </a:lvl1pPr>
          </a:lstStyle>
          <a:p>
            <a:r>
              <a:rPr lang="en-GB"/>
              <a:t>Add graph</a:t>
            </a:r>
          </a:p>
        </p:txBody>
      </p:sp>
      <p:sp>
        <p:nvSpPr>
          <p:cNvPr id="13" name="Text Placeholder 9">
            <a:extLst>
              <a:ext uri="{FF2B5EF4-FFF2-40B4-BE49-F238E27FC236}">
                <a16:creationId xmlns:a16="http://schemas.microsoft.com/office/drawing/2014/main" id="{733755BA-71D4-4CBA-B704-A972C8D5EFBD}"/>
              </a:ext>
            </a:extLst>
          </p:cNvPr>
          <p:cNvSpPr>
            <a:spLocks noGrp="1"/>
          </p:cNvSpPr>
          <p:nvPr>
            <p:ph type="body" sz="quarter" idx="19" hasCustomPrompt="1"/>
          </p:nvPr>
        </p:nvSpPr>
        <p:spPr>
          <a:xfrm>
            <a:off x="906500" y="5753422"/>
            <a:ext cx="4780276" cy="167809"/>
          </a:xfrm>
        </p:spPr>
        <p:txBody>
          <a:bodyPr vert="horz" lIns="0" tIns="0" rIns="0" bIns="0" rtlCol="0">
            <a:noAutofit/>
          </a:bodyPr>
          <a:lstStyle>
            <a:lvl1pPr marL="0" indent="0">
              <a:buNone/>
              <a:defRPr lang="en-US" sz="900" i="1" smtClean="0">
                <a:solidFill>
                  <a:schemeClr val="tx1"/>
                </a:solidFill>
                <a:latin typeface="Arial" panose="020B0604020202020204" pitchFamily="34" charset="0"/>
                <a:cs typeface="Arial" panose="020B0604020202020204" pitchFamily="34" charset="0"/>
              </a:defRPr>
            </a:lvl1pPr>
            <a:lvl2pPr>
              <a:defRPr lang="en-US" smtClean="0">
                <a:latin typeface="+mj-lt"/>
              </a:defRPr>
            </a:lvl2pPr>
            <a:lvl3pPr>
              <a:defRPr lang="en-US" smtClean="0">
                <a:latin typeface="+mj-lt"/>
              </a:defRPr>
            </a:lvl3pPr>
            <a:lvl4pPr>
              <a:defRPr lang="en-US" smtClean="0">
                <a:latin typeface="+mj-lt"/>
              </a:defRPr>
            </a:lvl4pPr>
            <a:lvl5pPr>
              <a:defRPr lang="en-GB">
                <a:latin typeface="+mj-lt"/>
              </a:defRPr>
            </a:lvl5pPr>
          </a:lstStyle>
          <a:p>
            <a:pPr marL="228600" lvl="0" indent="-228600"/>
            <a:r>
              <a:rPr lang="en-US"/>
              <a:t>Add footnote/source</a:t>
            </a:r>
            <a:endParaRPr lang="en-GB"/>
          </a:p>
        </p:txBody>
      </p:sp>
      <p:sp>
        <p:nvSpPr>
          <p:cNvPr id="4" name="Text Placeholder 3">
            <a:extLst>
              <a:ext uri="{FF2B5EF4-FFF2-40B4-BE49-F238E27FC236}">
                <a16:creationId xmlns:a16="http://schemas.microsoft.com/office/drawing/2014/main" id="{D8486FD2-0742-409A-B501-45247128BE73}"/>
              </a:ext>
            </a:extLst>
          </p:cNvPr>
          <p:cNvSpPr>
            <a:spLocks noGrp="1"/>
          </p:cNvSpPr>
          <p:nvPr>
            <p:ph type="body" sz="quarter" idx="21" hasCustomPrompt="1"/>
          </p:nvPr>
        </p:nvSpPr>
        <p:spPr>
          <a:xfrm>
            <a:off x="906461" y="4544359"/>
            <a:ext cx="4779956" cy="1010462"/>
          </a:xfrm>
        </p:spPr>
        <p:txBody>
          <a:bodyPr/>
          <a:lstStyle>
            <a:lvl1pPr marL="134938" indent="-134938">
              <a:defRPr sz="1400"/>
            </a:lvl1pPr>
          </a:lstStyle>
          <a:p>
            <a:pPr lvl="0"/>
            <a:r>
              <a:rPr lang="en-US"/>
              <a:t>Add first level body copy</a:t>
            </a:r>
            <a:endParaRPr lang="en-GB"/>
          </a:p>
        </p:txBody>
      </p:sp>
      <p:sp>
        <p:nvSpPr>
          <p:cNvPr id="16" name="Title 1">
            <a:extLst>
              <a:ext uri="{FF2B5EF4-FFF2-40B4-BE49-F238E27FC236}">
                <a16:creationId xmlns:a16="http://schemas.microsoft.com/office/drawing/2014/main" id="{75C516CB-64FB-41AB-A15A-8D5426967D94}"/>
              </a:ext>
            </a:extLst>
          </p:cNvPr>
          <p:cNvSpPr>
            <a:spLocks noGrp="1"/>
          </p:cNvSpPr>
          <p:nvPr>
            <p:ph type="title" hasCustomPrompt="1"/>
          </p:nvPr>
        </p:nvSpPr>
        <p:spPr>
          <a:xfrm>
            <a:off x="906463" y="506192"/>
            <a:ext cx="10393362" cy="540000"/>
          </a:xfrm>
        </p:spPr>
        <p:txBody>
          <a:bodyPr anchor="ctr"/>
          <a:lstStyle>
            <a:lvl1pPr>
              <a:defRPr/>
            </a:lvl1pPr>
          </a:lstStyle>
          <a:p>
            <a:r>
              <a:rPr lang="en-US"/>
              <a:t>Add title</a:t>
            </a:r>
            <a:endParaRPr lang="en-GB"/>
          </a:p>
        </p:txBody>
      </p:sp>
      <p:sp>
        <p:nvSpPr>
          <p:cNvPr id="18" name="Text Placeholder 3">
            <a:extLst>
              <a:ext uri="{FF2B5EF4-FFF2-40B4-BE49-F238E27FC236}">
                <a16:creationId xmlns:a16="http://schemas.microsoft.com/office/drawing/2014/main" id="{EBC44855-F43B-49F1-B4CE-90A9B6FEC6D1}"/>
              </a:ext>
            </a:extLst>
          </p:cNvPr>
          <p:cNvSpPr>
            <a:spLocks noGrp="1"/>
          </p:cNvSpPr>
          <p:nvPr>
            <p:ph type="body" sz="quarter" idx="10" hasCustomPrompt="1"/>
          </p:nvPr>
        </p:nvSpPr>
        <p:spPr>
          <a:xfrm>
            <a:off x="906463" y="1155943"/>
            <a:ext cx="10393361" cy="267416"/>
          </a:xfrm>
        </p:spPr>
        <p:txBody>
          <a:bodyPr vert="horz" lIns="0" tIns="0" rIns="0" bIns="0" rtlCol="0">
            <a:noAutofit/>
          </a:bodyPr>
          <a:lstStyle>
            <a:lvl1pPr marL="0" indent="0">
              <a:buFont typeface="Arial" panose="020B0604020202020204" pitchFamily="34" charset="0"/>
              <a:buNone/>
              <a:defRPr lang="en-GB" sz="2000" b="1" dirty="0">
                <a:latin typeface="Arial" panose="020B0604020202020204" pitchFamily="34" charset="0"/>
                <a:cs typeface="Arial" panose="020B0604020202020204" pitchFamily="34" charset="0"/>
              </a:defRPr>
            </a:lvl1pPr>
          </a:lstStyle>
          <a:p>
            <a:pPr marL="228600" lvl="0" indent="-228600">
              <a:lnSpc>
                <a:spcPct val="100000"/>
              </a:lnSpc>
              <a:spcAft>
                <a:spcPts val="0"/>
              </a:spcAft>
            </a:pPr>
            <a:r>
              <a:rPr lang="en-US"/>
              <a:t>Add subtitle</a:t>
            </a:r>
            <a:endParaRPr lang="en-GB"/>
          </a:p>
        </p:txBody>
      </p:sp>
      <p:sp>
        <p:nvSpPr>
          <p:cNvPr id="15" name="Text Placeholder 9">
            <a:extLst>
              <a:ext uri="{FF2B5EF4-FFF2-40B4-BE49-F238E27FC236}">
                <a16:creationId xmlns:a16="http://schemas.microsoft.com/office/drawing/2014/main" id="{54DABF8B-F946-4C2E-9403-3E1F24A49B0B}"/>
              </a:ext>
            </a:extLst>
          </p:cNvPr>
          <p:cNvSpPr>
            <a:spLocks noGrp="1"/>
          </p:cNvSpPr>
          <p:nvPr>
            <p:ph type="body" sz="quarter" idx="22" hasCustomPrompt="1"/>
          </p:nvPr>
        </p:nvSpPr>
        <p:spPr>
          <a:xfrm>
            <a:off x="6519900" y="1549660"/>
            <a:ext cx="4780276" cy="343161"/>
          </a:xfrm>
        </p:spPr>
        <p:txBody>
          <a:bodyPr vert="horz" lIns="0" tIns="0" rIns="0" bIns="0" rtlCol="0">
            <a:noAutofit/>
          </a:bodyPr>
          <a:lstStyle>
            <a:lvl1pPr marL="0" indent="0">
              <a:buNone/>
              <a:defRPr lang="en-GB" sz="1600" b="1" dirty="0">
                <a:latin typeface="Arial" panose="020B0604020202020204" pitchFamily="34" charset="0"/>
                <a:cs typeface="Arial" panose="020B0604020202020204" pitchFamily="34" charset="0"/>
              </a:defRPr>
            </a:lvl1pPr>
          </a:lstStyle>
          <a:p>
            <a:pPr marL="228600" lvl="0" indent="-228600">
              <a:lnSpc>
                <a:spcPct val="100000"/>
              </a:lnSpc>
              <a:spcAft>
                <a:spcPts val="0"/>
              </a:spcAft>
            </a:pPr>
            <a:r>
              <a:rPr lang="en-US"/>
              <a:t>Add graph title</a:t>
            </a:r>
            <a:endParaRPr lang="en-GB"/>
          </a:p>
        </p:txBody>
      </p:sp>
      <p:sp>
        <p:nvSpPr>
          <p:cNvPr id="17" name="Chart Placeholder 9">
            <a:extLst>
              <a:ext uri="{FF2B5EF4-FFF2-40B4-BE49-F238E27FC236}">
                <a16:creationId xmlns:a16="http://schemas.microsoft.com/office/drawing/2014/main" id="{8C992EB9-DF5A-4BEB-B9D4-5FF0902E7027}"/>
              </a:ext>
            </a:extLst>
          </p:cNvPr>
          <p:cNvSpPr>
            <a:spLocks noGrp="1"/>
          </p:cNvSpPr>
          <p:nvPr>
            <p:ph type="chart" sz="quarter" idx="23" hasCustomPrompt="1"/>
          </p:nvPr>
        </p:nvSpPr>
        <p:spPr>
          <a:xfrm>
            <a:off x="6519863" y="1999130"/>
            <a:ext cx="4779962" cy="2411505"/>
          </a:xfrm>
          <a:solidFill>
            <a:schemeClr val="bg2">
              <a:lumMod val="20000"/>
              <a:lumOff val="80000"/>
            </a:schemeClr>
          </a:solidFill>
        </p:spPr>
        <p:txBody>
          <a:bodyPr/>
          <a:lstStyle>
            <a:lvl1pPr marL="0" indent="0">
              <a:buNone/>
              <a:defRPr sz="1600"/>
            </a:lvl1pPr>
          </a:lstStyle>
          <a:p>
            <a:r>
              <a:rPr lang="en-GB"/>
              <a:t>Add graph</a:t>
            </a:r>
          </a:p>
        </p:txBody>
      </p:sp>
      <p:sp>
        <p:nvSpPr>
          <p:cNvPr id="19" name="Text Placeholder 9">
            <a:extLst>
              <a:ext uri="{FF2B5EF4-FFF2-40B4-BE49-F238E27FC236}">
                <a16:creationId xmlns:a16="http://schemas.microsoft.com/office/drawing/2014/main" id="{D6062728-491B-4969-A0E0-7AAA0C942273}"/>
              </a:ext>
            </a:extLst>
          </p:cNvPr>
          <p:cNvSpPr>
            <a:spLocks noGrp="1"/>
          </p:cNvSpPr>
          <p:nvPr>
            <p:ph type="body" sz="quarter" idx="24" hasCustomPrompt="1"/>
          </p:nvPr>
        </p:nvSpPr>
        <p:spPr>
          <a:xfrm>
            <a:off x="6519900" y="5753422"/>
            <a:ext cx="4780276" cy="167809"/>
          </a:xfrm>
        </p:spPr>
        <p:txBody>
          <a:bodyPr vert="horz" lIns="0" tIns="0" rIns="0" bIns="0" rtlCol="0">
            <a:noAutofit/>
          </a:bodyPr>
          <a:lstStyle>
            <a:lvl1pPr marL="0" indent="0">
              <a:buNone/>
              <a:defRPr lang="en-US" sz="900" i="1" smtClean="0">
                <a:solidFill>
                  <a:schemeClr val="tx1"/>
                </a:solidFill>
                <a:latin typeface="Arial" panose="020B0604020202020204" pitchFamily="34" charset="0"/>
                <a:cs typeface="Arial" panose="020B0604020202020204" pitchFamily="34" charset="0"/>
              </a:defRPr>
            </a:lvl1pPr>
            <a:lvl2pPr>
              <a:defRPr lang="en-US" smtClean="0">
                <a:latin typeface="+mj-lt"/>
              </a:defRPr>
            </a:lvl2pPr>
            <a:lvl3pPr>
              <a:defRPr lang="en-US" smtClean="0">
                <a:latin typeface="+mj-lt"/>
              </a:defRPr>
            </a:lvl3pPr>
            <a:lvl4pPr>
              <a:defRPr lang="en-US" smtClean="0">
                <a:latin typeface="+mj-lt"/>
              </a:defRPr>
            </a:lvl4pPr>
            <a:lvl5pPr>
              <a:defRPr lang="en-GB">
                <a:latin typeface="+mj-lt"/>
              </a:defRPr>
            </a:lvl5pPr>
          </a:lstStyle>
          <a:p>
            <a:pPr marL="228600" lvl="0" indent="-228600"/>
            <a:r>
              <a:rPr lang="en-US"/>
              <a:t>Add footnote/source</a:t>
            </a:r>
            <a:endParaRPr lang="en-GB"/>
          </a:p>
        </p:txBody>
      </p:sp>
      <p:sp>
        <p:nvSpPr>
          <p:cNvPr id="20" name="Text Placeholder 3">
            <a:extLst>
              <a:ext uri="{FF2B5EF4-FFF2-40B4-BE49-F238E27FC236}">
                <a16:creationId xmlns:a16="http://schemas.microsoft.com/office/drawing/2014/main" id="{EBB02456-66F8-4E20-BD4D-D00758C8DAAF}"/>
              </a:ext>
            </a:extLst>
          </p:cNvPr>
          <p:cNvSpPr>
            <a:spLocks noGrp="1"/>
          </p:cNvSpPr>
          <p:nvPr>
            <p:ph type="body" sz="quarter" idx="25" hasCustomPrompt="1"/>
          </p:nvPr>
        </p:nvSpPr>
        <p:spPr>
          <a:xfrm>
            <a:off x="6519861" y="4544359"/>
            <a:ext cx="4779956" cy="1010462"/>
          </a:xfrm>
        </p:spPr>
        <p:txBody>
          <a:bodyPr/>
          <a:lstStyle>
            <a:lvl1pPr marL="134938" indent="-134938">
              <a:defRPr sz="1400"/>
            </a:lvl1pPr>
          </a:lstStyle>
          <a:p>
            <a:pPr lvl="0"/>
            <a:r>
              <a:rPr lang="en-US"/>
              <a:t>Add first level body copy</a:t>
            </a:r>
            <a:endParaRPr lang="en-GB"/>
          </a:p>
        </p:txBody>
      </p:sp>
    </p:spTree>
    <p:extLst>
      <p:ext uri="{BB962C8B-B14F-4D97-AF65-F5344CB8AC3E}">
        <p14:creationId xmlns:p14="http://schemas.microsoft.com/office/powerpoint/2010/main" val="2973536084"/>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preserve="1" userDrawn="1">
  <p:cSld name="Title, text box &amp; graph with titles">
    <p:spTree>
      <p:nvGrpSpPr>
        <p:cNvPr id="1" name=""/>
        <p:cNvGrpSpPr/>
        <p:nvPr/>
      </p:nvGrpSpPr>
      <p:grpSpPr>
        <a:xfrm>
          <a:off x="0" y="0"/>
          <a:ext cx="0" cy="0"/>
          <a:chOff x="0" y="0"/>
          <a:chExt cx="0" cy="0"/>
        </a:xfrm>
      </p:grpSpPr>
      <p:sp>
        <p:nvSpPr>
          <p:cNvPr id="7" name="Text Placeholder 9">
            <a:extLst>
              <a:ext uri="{FF2B5EF4-FFF2-40B4-BE49-F238E27FC236}">
                <a16:creationId xmlns:a16="http://schemas.microsoft.com/office/drawing/2014/main" id="{1AE376A4-7281-4F17-A9FD-693411D93715}"/>
              </a:ext>
            </a:extLst>
          </p:cNvPr>
          <p:cNvSpPr>
            <a:spLocks noGrp="1"/>
          </p:cNvSpPr>
          <p:nvPr>
            <p:ph type="body" sz="quarter" idx="15" hasCustomPrompt="1"/>
          </p:nvPr>
        </p:nvSpPr>
        <p:spPr>
          <a:xfrm>
            <a:off x="906463" y="1559934"/>
            <a:ext cx="4784889" cy="343161"/>
          </a:xfrm>
        </p:spPr>
        <p:txBody>
          <a:bodyPr vert="horz" lIns="0" tIns="0" rIns="0" bIns="0" rtlCol="0">
            <a:noAutofit/>
          </a:bodyPr>
          <a:lstStyle>
            <a:lvl1pPr marL="0" indent="0">
              <a:buNone/>
              <a:defRPr lang="en-GB" sz="1600" b="1" dirty="0">
                <a:latin typeface="Arial" panose="020B0604020202020204" pitchFamily="34" charset="0"/>
                <a:cs typeface="Arial" panose="020B0604020202020204" pitchFamily="34" charset="0"/>
              </a:defRPr>
            </a:lvl1pPr>
          </a:lstStyle>
          <a:p>
            <a:pPr marL="228600" lvl="0" indent="-228600">
              <a:lnSpc>
                <a:spcPct val="100000"/>
              </a:lnSpc>
              <a:spcAft>
                <a:spcPts val="0"/>
              </a:spcAft>
            </a:pPr>
            <a:r>
              <a:rPr lang="en-US"/>
              <a:t>Add title</a:t>
            </a:r>
            <a:endParaRPr lang="en-GB"/>
          </a:p>
        </p:txBody>
      </p:sp>
      <p:sp>
        <p:nvSpPr>
          <p:cNvPr id="9" name="Text Placeholder 9">
            <a:extLst>
              <a:ext uri="{FF2B5EF4-FFF2-40B4-BE49-F238E27FC236}">
                <a16:creationId xmlns:a16="http://schemas.microsoft.com/office/drawing/2014/main" id="{1E8DC738-4037-4237-BAB7-86B39D39E3DB}"/>
              </a:ext>
            </a:extLst>
          </p:cNvPr>
          <p:cNvSpPr>
            <a:spLocks noGrp="1"/>
          </p:cNvSpPr>
          <p:nvPr>
            <p:ph type="body" sz="quarter" idx="16" hasCustomPrompt="1"/>
          </p:nvPr>
        </p:nvSpPr>
        <p:spPr>
          <a:xfrm>
            <a:off x="6358059" y="1559934"/>
            <a:ext cx="4942091" cy="343161"/>
          </a:xfrm>
        </p:spPr>
        <p:txBody>
          <a:bodyPr vert="horz" lIns="0" tIns="0" rIns="0" bIns="0" rtlCol="0">
            <a:noAutofit/>
          </a:bodyPr>
          <a:lstStyle>
            <a:lvl1pPr marL="0" indent="0">
              <a:buNone/>
              <a:defRPr lang="en-GB" sz="1600" b="1" dirty="0">
                <a:latin typeface="Arial" panose="020B0604020202020204" pitchFamily="34" charset="0"/>
                <a:cs typeface="Arial" panose="020B0604020202020204" pitchFamily="34" charset="0"/>
              </a:defRPr>
            </a:lvl1pPr>
          </a:lstStyle>
          <a:p>
            <a:pPr marL="228600" lvl="0" indent="-228600">
              <a:lnSpc>
                <a:spcPct val="100000"/>
              </a:lnSpc>
              <a:spcAft>
                <a:spcPts val="0"/>
              </a:spcAft>
            </a:pPr>
            <a:r>
              <a:rPr lang="en-US"/>
              <a:t>Add graph title</a:t>
            </a:r>
            <a:endParaRPr lang="en-GB"/>
          </a:p>
        </p:txBody>
      </p:sp>
      <p:sp>
        <p:nvSpPr>
          <p:cNvPr id="11" name="Chart Placeholder 9">
            <a:extLst>
              <a:ext uri="{FF2B5EF4-FFF2-40B4-BE49-F238E27FC236}">
                <a16:creationId xmlns:a16="http://schemas.microsoft.com/office/drawing/2014/main" id="{59693680-0040-4E91-884A-D427AF4875DC}"/>
              </a:ext>
            </a:extLst>
          </p:cNvPr>
          <p:cNvSpPr>
            <a:spLocks noGrp="1"/>
          </p:cNvSpPr>
          <p:nvPr>
            <p:ph type="chart" sz="quarter" idx="18" hasCustomPrompt="1"/>
          </p:nvPr>
        </p:nvSpPr>
        <p:spPr>
          <a:xfrm>
            <a:off x="6358059" y="1999130"/>
            <a:ext cx="4941766" cy="3579737"/>
          </a:xfrm>
          <a:solidFill>
            <a:schemeClr val="bg2">
              <a:lumMod val="20000"/>
              <a:lumOff val="80000"/>
            </a:schemeClr>
          </a:solidFill>
        </p:spPr>
        <p:txBody>
          <a:bodyPr/>
          <a:lstStyle>
            <a:lvl1pPr marL="0" indent="0">
              <a:buNone/>
              <a:defRPr sz="1600"/>
            </a:lvl1pPr>
          </a:lstStyle>
          <a:p>
            <a:r>
              <a:rPr lang="en-GB"/>
              <a:t>Add graph</a:t>
            </a:r>
          </a:p>
        </p:txBody>
      </p:sp>
      <p:sp>
        <p:nvSpPr>
          <p:cNvPr id="14" name="Text Placeholder 9">
            <a:extLst>
              <a:ext uri="{FF2B5EF4-FFF2-40B4-BE49-F238E27FC236}">
                <a16:creationId xmlns:a16="http://schemas.microsoft.com/office/drawing/2014/main" id="{8F58ECE0-1B4F-46E5-BD09-716EBD33EB53}"/>
              </a:ext>
            </a:extLst>
          </p:cNvPr>
          <p:cNvSpPr>
            <a:spLocks noGrp="1"/>
          </p:cNvSpPr>
          <p:nvPr>
            <p:ph type="body" sz="quarter" idx="20" hasCustomPrompt="1"/>
          </p:nvPr>
        </p:nvSpPr>
        <p:spPr>
          <a:xfrm>
            <a:off x="6358059" y="5757371"/>
            <a:ext cx="4941766" cy="242103"/>
          </a:xfrm>
        </p:spPr>
        <p:txBody>
          <a:bodyPr vert="horz" lIns="0" tIns="0" rIns="0" bIns="0" rtlCol="0">
            <a:noAutofit/>
          </a:bodyPr>
          <a:lstStyle>
            <a:lvl1pPr marL="0" indent="0">
              <a:buNone/>
              <a:defRPr lang="en-US" sz="900" i="1" smtClean="0">
                <a:solidFill>
                  <a:schemeClr val="tx1"/>
                </a:solidFill>
                <a:latin typeface="Arial" panose="020B0604020202020204" pitchFamily="34" charset="0"/>
                <a:cs typeface="Arial" panose="020B0604020202020204" pitchFamily="34" charset="0"/>
              </a:defRPr>
            </a:lvl1pPr>
            <a:lvl2pPr>
              <a:defRPr lang="en-US" smtClean="0">
                <a:latin typeface="+mj-lt"/>
              </a:defRPr>
            </a:lvl2pPr>
            <a:lvl3pPr>
              <a:defRPr lang="en-US" smtClean="0">
                <a:latin typeface="+mj-lt"/>
              </a:defRPr>
            </a:lvl3pPr>
            <a:lvl4pPr>
              <a:defRPr lang="en-US" smtClean="0">
                <a:latin typeface="+mj-lt"/>
              </a:defRPr>
            </a:lvl4pPr>
            <a:lvl5pPr>
              <a:defRPr lang="en-GB">
                <a:latin typeface="+mj-lt"/>
              </a:defRPr>
            </a:lvl5pPr>
          </a:lstStyle>
          <a:p>
            <a:pPr marL="228600" lvl="0" indent="-228600"/>
            <a:r>
              <a:rPr lang="en-US"/>
              <a:t>Add footnote/source</a:t>
            </a:r>
            <a:endParaRPr lang="en-GB"/>
          </a:p>
        </p:txBody>
      </p:sp>
      <p:sp>
        <p:nvSpPr>
          <p:cNvPr id="12" name="Content Placeholder 4">
            <a:extLst>
              <a:ext uri="{FF2B5EF4-FFF2-40B4-BE49-F238E27FC236}">
                <a16:creationId xmlns:a16="http://schemas.microsoft.com/office/drawing/2014/main" id="{1A5B07B7-037F-468E-8448-5A29FA5C1783}"/>
              </a:ext>
            </a:extLst>
          </p:cNvPr>
          <p:cNvSpPr>
            <a:spLocks noGrp="1"/>
          </p:cNvSpPr>
          <p:nvPr>
            <p:ph sz="quarter" idx="11" hasCustomPrompt="1"/>
          </p:nvPr>
        </p:nvSpPr>
        <p:spPr>
          <a:xfrm>
            <a:off x="906464" y="1999130"/>
            <a:ext cx="4785420" cy="3858745"/>
          </a:xfrm>
        </p:spPr>
        <p:txBody>
          <a:bodyPr vert="horz" lIns="0" tIns="45720" rIns="91440" bIns="45720" rtlCol="0">
            <a:noAutofit/>
          </a:bodyPr>
          <a:lstStyle>
            <a:lvl1pPr>
              <a:defRPr lang="en-US" dirty="0"/>
            </a:lvl1pPr>
            <a:lvl2pPr>
              <a:defRPr lang="en-US" dirty="0"/>
            </a:lvl2pPr>
            <a:lvl3pPr>
              <a:defRPr lang="en-US" dirty="0"/>
            </a:lvl3pPr>
            <a:lvl4pPr>
              <a:defRPr lang="en-US" dirty="0"/>
            </a:lvl4pPr>
            <a:lvl5pPr>
              <a:defRPr lang="en-GB" dirty="0"/>
            </a:lvl5pPr>
          </a:lstStyle>
          <a:p>
            <a:pPr lvl="0"/>
            <a:r>
              <a:rPr lang="en-US"/>
              <a:t>Add first level body copy</a:t>
            </a:r>
          </a:p>
          <a:p>
            <a:pPr lvl="1"/>
            <a:r>
              <a:rPr lang="en-US"/>
              <a:t>Second level</a:t>
            </a:r>
          </a:p>
          <a:p>
            <a:pPr lvl="2"/>
            <a:r>
              <a:rPr lang="en-US"/>
              <a:t>Third level</a:t>
            </a:r>
          </a:p>
          <a:p>
            <a:pPr lvl="3"/>
            <a:r>
              <a:rPr lang="en-US"/>
              <a:t>Fourth level</a:t>
            </a:r>
          </a:p>
          <a:p>
            <a:pPr lvl="4"/>
            <a:r>
              <a:rPr lang="en-US"/>
              <a:t>Fifth level</a:t>
            </a:r>
            <a:endParaRPr lang="en-GB"/>
          </a:p>
        </p:txBody>
      </p:sp>
      <p:sp>
        <p:nvSpPr>
          <p:cNvPr id="13" name="Title 1">
            <a:extLst>
              <a:ext uri="{FF2B5EF4-FFF2-40B4-BE49-F238E27FC236}">
                <a16:creationId xmlns:a16="http://schemas.microsoft.com/office/drawing/2014/main" id="{7EA24D25-6338-4D89-B23F-AFC937C38DBC}"/>
              </a:ext>
            </a:extLst>
          </p:cNvPr>
          <p:cNvSpPr>
            <a:spLocks noGrp="1"/>
          </p:cNvSpPr>
          <p:nvPr>
            <p:ph type="title" hasCustomPrompt="1"/>
          </p:nvPr>
        </p:nvSpPr>
        <p:spPr>
          <a:xfrm>
            <a:off x="906463" y="506192"/>
            <a:ext cx="10393362" cy="540000"/>
          </a:xfrm>
        </p:spPr>
        <p:txBody>
          <a:bodyPr anchor="ctr"/>
          <a:lstStyle>
            <a:lvl1pPr>
              <a:defRPr/>
            </a:lvl1pPr>
          </a:lstStyle>
          <a:p>
            <a:r>
              <a:rPr lang="en-US"/>
              <a:t>Add title</a:t>
            </a:r>
            <a:endParaRPr lang="en-GB"/>
          </a:p>
        </p:txBody>
      </p:sp>
      <p:sp>
        <p:nvSpPr>
          <p:cNvPr id="16" name="Text Placeholder 3">
            <a:extLst>
              <a:ext uri="{FF2B5EF4-FFF2-40B4-BE49-F238E27FC236}">
                <a16:creationId xmlns:a16="http://schemas.microsoft.com/office/drawing/2014/main" id="{F748BD08-B8C9-4550-A6AD-F538C91EF48E}"/>
              </a:ext>
            </a:extLst>
          </p:cNvPr>
          <p:cNvSpPr>
            <a:spLocks noGrp="1"/>
          </p:cNvSpPr>
          <p:nvPr>
            <p:ph type="body" sz="quarter" idx="10" hasCustomPrompt="1"/>
          </p:nvPr>
        </p:nvSpPr>
        <p:spPr>
          <a:xfrm>
            <a:off x="906463" y="1155943"/>
            <a:ext cx="10393361" cy="267416"/>
          </a:xfrm>
        </p:spPr>
        <p:txBody>
          <a:bodyPr vert="horz" lIns="0" tIns="0" rIns="0" bIns="0" rtlCol="0">
            <a:noAutofit/>
          </a:bodyPr>
          <a:lstStyle>
            <a:lvl1pPr marL="0" indent="0">
              <a:buFont typeface="Arial" panose="020B0604020202020204" pitchFamily="34" charset="0"/>
              <a:buNone/>
              <a:defRPr lang="en-GB" sz="2000" b="1" dirty="0">
                <a:latin typeface="Arial" panose="020B0604020202020204" pitchFamily="34" charset="0"/>
                <a:cs typeface="Arial" panose="020B0604020202020204" pitchFamily="34" charset="0"/>
              </a:defRPr>
            </a:lvl1pPr>
          </a:lstStyle>
          <a:p>
            <a:pPr marL="228600" lvl="0" indent="-228600">
              <a:lnSpc>
                <a:spcPct val="100000"/>
              </a:lnSpc>
              <a:spcAft>
                <a:spcPts val="0"/>
              </a:spcAft>
            </a:pPr>
            <a:r>
              <a:rPr lang="en-US"/>
              <a:t>Add subtitle</a:t>
            </a:r>
            <a:endParaRPr lang="en-GB"/>
          </a:p>
        </p:txBody>
      </p:sp>
    </p:spTree>
    <p:extLst>
      <p:ext uri="{BB962C8B-B14F-4D97-AF65-F5344CB8AC3E}">
        <p14:creationId xmlns:p14="http://schemas.microsoft.com/office/powerpoint/2010/main" val="771257452"/>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preserve="1" userDrawn="1">
  <p:cSld name="Title, subtitle text &amp; table">
    <p:spTree>
      <p:nvGrpSpPr>
        <p:cNvPr id="1" name=""/>
        <p:cNvGrpSpPr/>
        <p:nvPr/>
      </p:nvGrpSpPr>
      <p:grpSpPr>
        <a:xfrm>
          <a:off x="0" y="0"/>
          <a:ext cx="0" cy="0"/>
          <a:chOff x="0" y="0"/>
          <a:chExt cx="0" cy="0"/>
        </a:xfrm>
      </p:grpSpPr>
      <p:sp>
        <p:nvSpPr>
          <p:cNvPr id="5" name="Content Placeholder 4">
            <a:extLst>
              <a:ext uri="{FF2B5EF4-FFF2-40B4-BE49-F238E27FC236}">
                <a16:creationId xmlns:a16="http://schemas.microsoft.com/office/drawing/2014/main" id="{CDFAFE8B-1D42-460B-875F-B063FE652E28}"/>
              </a:ext>
            </a:extLst>
          </p:cNvPr>
          <p:cNvSpPr>
            <a:spLocks noGrp="1"/>
          </p:cNvSpPr>
          <p:nvPr>
            <p:ph sz="quarter" idx="11" hasCustomPrompt="1"/>
          </p:nvPr>
        </p:nvSpPr>
        <p:spPr>
          <a:xfrm>
            <a:off x="906463" y="1592263"/>
            <a:ext cx="2972202" cy="4265613"/>
          </a:xfrm>
        </p:spPr>
        <p:txBody>
          <a:bodyPr vert="horz" lIns="0" tIns="45720" rIns="91440" bIns="45720" rtlCol="0">
            <a:noAutofit/>
          </a:bodyPr>
          <a:lstStyle>
            <a:lvl1pPr>
              <a:defRPr lang="en-US" dirty="0"/>
            </a:lvl1pPr>
            <a:lvl2pPr>
              <a:defRPr lang="en-US" dirty="0"/>
            </a:lvl2pPr>
            <a:lvl3pPr>
              <a:defRPr lang="en-US" dirty="0"/>
            </a:lvl3pPr>
            <a:lvl4pPr>
              <a:defRPr lang="en-US" dirty="0"/>
            </a:lvl4pPr>
            <a:lvl5pPr>
              <a:defRPr lang="en-GB" dirty="0"/>
            </a:lvl5pPr>
          </a:lstStyle>
          <a:p>
            <a:pPr lvl="0"/>
            <a:r>
              <a:rPr lang="en-US"/>
              <a:t>Add first level body copy</a:t>
            </a:r>
          </a:p>
          <a:p>
            <a:pPr lvl="1"/>
            <a:r>
              <a:rPr lang="en-US"/>
              <a:t>Second level</a:t>
            </a:r>
          </a:p>
          <a:p>
            <a:pPr lvl="2"/>
            <a:r>
              <a:rPr lang="en-US"/>
              <a:t>Third level</a:t>
            </a:r>
          </a:p>
          <a:p>
            <a:pPr lvl="3"/>
            <a:r>
              <a:rPr lang="en-US"/>
              <a:t>Fourth level</a:t>
            </a:r>
          </a:p>
          <a:p>
            <a:pPr lvl="4"/>
            <a:r>
              <a:rPr lang="en-US"/>
              <a:t>Fifth level</a:t>
            </a:r>
            <a:endParaRPr lang="en-GB"/>
          </a:p>
        </p:txBody>
      </p:sp>
      <p:sp>
        <p:nvSpPr>
          <p:cNvPr id="6" name="Table Placeholder 5">
            <a:extLst>
              <a:ext uri="{FF2B5EF4-FFF2-40B4-BE49-F238E27FC236}">
                <a16:creationId xmlns:a16="http://schemas.microsoft.com/office/drawing/2014/main" id="{801FAED1-3BDC-4517-B5E4-D412EC0FFF2A}"/>
              </a:ext>
            </a:extLst>
          </p:cNvPr>
          <p:cNvSpPr>
            <a:spLocks noGrp="1"/>
          </p:cNvSpPr>
          <p:nvPr>
            <p:ph type="tbl" sz="quarter" idx="12" hasCustomPrompt="1"/>
          </p:nvPr>
        </p:nvSpPr>
        <p:spPr>
          <a:xfrm>
            <a:off x="4178300" y="1592263"/>
            <a:ext cx="7121525" cy="4265613"/>
          </a:xfrm>
          <a:solidFill>
            <a:schemeClr val="bg2">
              <a:lumMod val="20000"/>
              <a:lumOff val="80000"/>
            </a:schemeClr>
          </a:solidFill>
        </p:spPr>
        <p:txBody>
          <a:bodyPr/>
          <a:lstStyle>
            <a:lvl1pPr marL="0" indent="0">
              <a:buNone/>
              <a:defRPr sz="1600"/>
            </a:lvl1pPr>
          </a:lstStyle>
          <a:p>
            <a:r>
              <a:rPr lang="en-GB"/>
              <a:t>Add table</a:t>
            </a:r>
          </a:p>
        </p:txBody>
      </p:sp>
      <p:sp>
        <p:nvSpPr>
          <p:cNvPr id="8" name="Title 1">
            <a:extLst>
              <a:ext uri="{FF2B5EF4-FFF2-40B4-BE49-F238E27FC236}">
                <a16:creationId xmlns:a16="http://schemas.microsoft.com/office/drawing/2014/main" id="{A6B8A2C8-F818-400B-AA9D-F517A11CFB98}"/>
              </a:ext>
            </a:extLst>
          </p:cNvPr>
          <p:cNvSpPr>
            <a:spLocks noGrp="1"/>
          </p:cNvSpPr>
          <p:nvPr>
            <p:ph type="title" hasCustomPrompt="1"/>
          </p:nvPr>
        </p:nvSpPr>
        <p:spPr>
          <a:xfrm>
            <a:off x="906463" y="506192"/>
            <a:ext cx="10393362" cy="540000"/>
          </a:xfrm>
        </p:spPr>
        <p:txBody>
          <a:bodyPr anchor="ctr"/>
          <a:lstStyle>
            <a:lvl1pPr>
              <a:defRPr/>
            </a:lvl1pPr>
          </a:lstStyle>
          <a:p>
            <a:r>
              <a:rPr lang="en-US"/>
              <a:t>Add title</a:t>
            </a:r>
            <a:endParaRPr lang="en-GB"/>
          </a:p>
        </p:txBody>
      </p:sp>
      <p:sp>
        <p:nvSpPr>
          <p:cNvPr id="10" name="Text Placeholder 3">
            <a:extLst>
              <a:ext uri="{FF2B5EF4-FFF2-40B4-BE49-F238E27FC236}">
                <a16:creationId xmlns:a16="http://schemas.microsoft.com/office/drawing/2014/main" id="{F23AF189-54C8-4682-90AF-B2D0581D3682}"/>
              </a:ext>
            </a:extLst>
          </p:cNvPr>
          <p:cNvSpPr>
            <a:spLocks noGrp="1"/>
          </p:cNvSpPr>
          <p:nvPr>
            <p:ph type="body" sz="quarter" idx="10" hasCustomPrompt="1"/>
          </p:nvPr>
        </p:nvSpPr>
        <p:spPr>
          <a:xfrm>
            <a:off x="906463" y="1155943"/>
            <a:ext cx="10393361" cy="267416"/>
          </a:xfrm>
        </p:spPr>
        <p:txBody>
          <a:bodyPr vert="horz" lIns="0" tIns="0" rIns="0" bIns="0" rtlCol="0">
            <a:noAutofit/>
          </a:bodyPr>
          <a:lstStyle>
            <a:lvl1pPr marL="0" indent="0">
              <a:buFont typeface="Arial" panose="020B0604020202020204" pitchFamily="34" charset="0"/>
              <a:buNone/>
              <a:defRPr lang="en-GB" sz="2000" b="1" dirty="0">
                <a:latin typeface="Arial" panose="020B0604020202020204" pitchFamily="34" charset="0"/>
                <a:cs typeface="Arial" panose="020B0604020202020204" pitchFamily="34" charset="0"/>
              </a:defRPr>
            </a:lvl1pPr>
          </a:lstStyle>
          <a:p>
            <a:pPr marL="228600" lvl="0" indent="-228600">
              <a:lnSpc>
                <a:spcPct val="100000"/>
              </a:lnSpc>
              <a:spcAft>
                <a:spcPts val="0"/>
              </a:spcAft>
            </a:pPr>
            <a:r>
              <a:rPr lang="en-US"/>
              <a:t>Add subtitle</a:t>
            </a:r>
            <a:endParaRPr lang="en-GB"/>
          </a:p>
        </p:txBody>
      </p:sp>
    </p:spTree>
    <p:extLst>
      <p:ext uri="{BB962C8B-B14F-4D97-AF65-F5344CB8AC3E}">
        <p14:creationId xmlns:p14="http://schemas.microsoft.com/office/powerpoint/2010/main" val="1051264199"/>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preserve="1" userDrawn="1">
  <p:cSld name="Title, subtitle &amp; table">
    <p:spTree>
      <p:nvGrpSpPr>
        <p:cNvPr id="1" name=""/>
        <p:cNvGrpSpPr/>
        <p:nvPr/>
      </p:nvGrpSpPr>
      <p:grpSpPr>
        <a:xfrm>
          <a:off x="0" y="0"/>
          <a:ext cx="0" cy="0"/>
          <a:chOff x="0" y="0"/>
          <a:chExt cx="0" cy="0"/>
        </a:xfrm>
      </p:grpSpPr>
      <p:sp>
        <p:nvSpPr>
          <p:cNvPr id="6" name="Table Placeholder 5">
            <a:extLst>
              <a:ext uri="{FF2B5EF4-FFF2-40B4-BE49-F238E27FC236}">
                <a16:creationId xmlns:a16="http://schemas.microsoft.com/office/drawing/2014/main" id="{801FAED1-3BDC-4517-B5E4-D412EC0FFF2A}"/>
              </a:ext>
            </a:extLst>
          </p:cNvPr>
          <p:cNvSpPr>
            <a:spLocks noGrp="1"/>
          </p:cNvSpPr>
          <p:nvPr>
            <p:ph type="tbl" sz="quarter" idx="12" hasCustomPrompt="1"/>
          </p:nvPr>
        </p:nvSpPr>
        <p:spPr>
          <a:xfrm>
            <a:off x="906462" y="1592263"/>
            <a:ext cx="10393361" cy="4265613"/>
          </a:xfrm>
          <a:solidFill>
            <a:schemeClr val="bg2">
              <a:lumMod val="20000"/>
              <a:lumOff val="80000"/>
            </a:schemeClr>
          </a:solidFill>
        </p:spPr>
        <p:txBody>
          <a:bodyPr/>
          <a:lstStyle>
            <a:lvl1pPr marL="0" indent="0">
              <a:buNone/>
              <a:defRPr sz="1600"/>
            </a:lvl1pPr>
          </a:lstStyle>
          <a:p>
            <a:r>
              <a:rPr lang="en-GB"/>
              <a:t>Add table</a:t>
            </a:r>
          </a:p>
        </p:txBody>
      </p:sp>
      <p:sp>
        <p:nvSpPr>
          <p:cNvPr id="7" name="Title 1">
            <a:extLst>
              <a:ext uri="{FF2B5EF4-FFF2-40B4-BE49-F238E27FC236}">
                <a16:creationId xmlns:a16="http://schemas.microsoft.com/office/drawing/2014/main" id="{1C1F7C03-37EE-463A-A910-97529A017ED9}"/>
              </a:ext>
            </a:extLst>
          </p:cNvPr>
          <p:cNvSpPr>
            <a:spLocks noGrp="1"/>
          </p:cNvSpPr>
          <p:nvPr>
            <p:ph type="title" hasCustomPrompt="1"/>
          </p:nvPr>
        </p:nvSpPr>
        <p:spPr>
          <a:xfrm>
            <a:off x="906463" y="506192"/>
            <a:ext cx="10393362" cy="540000"/>
          </a:xfrm>
        </p:spPr>
        <p:txBody>
          <a:bodyPr anchor="ctr"/>
          <a:lstStyle>
            <a:lvl1pPr>
              <a:defRPr/>
            </a:lvl1pPr>
          </a:lstStyle>
          <a:p>
            <a:r>
              <a:rPr lang="en-US"/>
              <a:t>Add title</a:t>
            </a:r>
            <a:endParaRPr lang="en-GB"/>
          </a:p>
        </p:txBody>
      </p:sp>
      <p:sp>
        <p:nvSpPr>
          <p:cNvPr id="9" name="Text Placeholder 3">
            <a:extLst>
              <a:ext uri="{FF2B5EF4-FFF2-40B4-BE49-F238E27FC236}">
                <a16:creationId xmlns:a16="http://schemas.microsoft.com/office/drawing/2014/main" id="{D68EE590-3ED0-4815-8767-B8E90785ACD9}"/>
              </a:ext>
            </a:extLst>
          </p:cNvPr>
          <p:cNvSpPr>
            <a:spLocks noGrp="1"/>
          </p:cNvSpPr>
          <p:nvPr>
            <p:ph type="body" sz="quarter" idx="10" hasCustomPrompt="1"/>
          </p:nvPr>
        </p:nvSpPr>
        <p:spPr>
          <a:xfrm>
            <a:off x="906463" y="1155943"/>
            <a:ext cx="10393361" cy="267416"/>
          </a:xfrm>
        </p:spPr>
        <p:txBody>
          <a:bodyPr vert="horz" lIns="0" tIns="0" rIns="0" bIns="0" rtlCol="0">
            <a:noAutofit/>
          </a:bodyPr>
          <a:lstStyle>
            <a:lvl1pPr marL="0" indent="0">
              <a:buFont typeface="Arial" panose="020B0604020202020204" pitchFamily="34" charset="0"/>
              <a:buNone/>
              <a:defRPr lang="en-GB" sz="2000" b="1" dirty="0">
                <a:latin typeface="Arial" panose="020B0604020202020204" pitchFamily="34" charset="0"/>
                <a:cs typeface="Arial" panose="020B0604020202020204" pitchFamily="34" charset="0"/>
              </a:defRPr>
            </a:lvl1pPr>
          </a:lstStyle>
          <a:p>
            <a:pPr marL="228600" lvl="0" indent="-228600">
              <a:lnSpc>
                <a:spcPct val="100000"/>
              </a:lnSpc>
              <a:spcAft>
                <a:spcPts val="0"/>
              </a:spcAft>
            </a:pPr>
            <a:r>
              <a:rPr lang="en-US"/>
              <a:t>Add subtitle</a:t>
            </a:r>
            <a:endParaRPr lang="en-GB"/>
          </a:p>
        </p:txBody>
      </p:sp>
    </p:spTree>
    <p:extLst>
      <p:ext uri="{BB962C8B-B14F-4D97-AF65-F5344CB8AC3E}">
        <p14:creationId xmlns:p14="http://schemas.microsoft.com/office/powerpoint/2010/main" val="681252752"/>
      </p:ext>
    </p:extLst>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preserve="1" userDrawn="1">
  <p:cSld name="Title &amp; pic with caption">
    <p:spTree>
      <p:nvGrpSpPr>
        <p:cNvPr id="1" name=""/>
        <p:cNvGrpSpPr/>
        <p:nvPr/>
      </p:nvGrpSpPr>
      <p:grpSpPr>
        <a:xfrm>
          <a:off x="0" y="0"/>
          <a:ext cx="0" cy="0"/>
          <a:chOff x="0" y="0"/>
          <a:chExt cx="0" cy="0"/>
        </a:xfrm>
      </p:grpSpPr>
      <p:sp>
        <p:nvSpPr>
          <p:cNvPr id="8" name="Picture Placeholder 7">
            <a:extLst>
              <a:ext uri="{FF2B5EF4-FFF2-40B4-BE49-F238E27FC236}">
                <a16:creationId xmlns:a16="http://schemas.microsoft.com/office/drawing/2014/main" id="{863F8DF2-10EE-4ED2-91AB-B7E3C37627A0}"/>
              </a:ext>
            </a:extLst>
          </p:cNvPr>
          <p:cNvSpPr>
            <a:spLocks noGrp="1"/>
          </p:cNvSpPr>
          <p:nvPr>
            <p:ph type="pic" sz="quarter" idx="12" hasCustomPrompt="1"/>
          </p:nvPr>
        </p:nvSpPr>
        <p:spPr>
          <a:xfrm>
            <a:off x="906463" y="1592263"/>
            <a:ext cx="10393362" cy="4265611"/>
          </a:xfrm>
          <a:solidFill>
            <a:schemeClr val="bg2">
              <a:lumMod val="95000"/>
            </a:schemeClr>
          </a:solidFill>
        </p:spPr>
        <p:txBody>
          <a:bodyPr/>
          <a:lstStyle>
            <a:lvl1pPr marL="0" indent="0">
              <a:buFont typeface="Arial" panose="020B0604020202020204" pitchFamily="34" charset="0"/>
              <a:buNone/>
              <a:defRPr sz="1600">
                <a:solidFill>
                  <a:schemeClr val="bg1"/>
                </a:solidFill>
              </a:defRPr>
            </a:lvl1pPr>
          </a:lstStyle>
          <a:p>
            <a:r>
              <a:rPr lang="en-GB"/>
              <a:t>Add picture</a:t>
            </a:r>
          </a:p>
        </p:txBody>
      </p:sp>
      <p:sp>
        <p:nvSpPr>
          <p:cNvPr id="10" name="Text Placeholder 9">
            <a:extLst>
              <a:ext uri="{FF2B5EF4-FFF2-40B4-BE49-F238E27FC236}">
                <a16:creationId xmlns:a16="http://schemas.microsoft.com/office/drawing/2014/main" id="{75C1C585-F7B3-47D7-9F59-BA03B794FAAB}"/>
              </a:ext>
            </a:extLst>
          </p:cNvPr>
          <p:cNvSpPr>
            <a:spLocks noGrp="1"/>
          </p:cNvSpPr>
          <p:nvPr>
            <p:ph type="body" sz="quarter" idx="13" hasCustomPrompt="1"/>
          </p:nvPr>
        </p:nvSpPr>
        <p:spPr>
          <a:xfrm>
            <a:off x="906463" y="5512279"/>
            <a:ext cx="10393362" cy="345596"/>
          </a:xfrm>
          <a:solidFill>
            <a:srgbClr val="4D4D4D"/>
          </a:solidFill>
        </p:spPr>
        <p:txBody>
          <a:bodyPr lIns="108000" tIns="108000" rIns="108000" bIns="108000"/>
          <a:lstStyle>
            <a:lvl1pPr marL="0" indent="0">
              <a:buNone/>
              <a:defRPr sz="900" i="0">
                <a:solidFill>
                  <a:schemeClr val="bg1"/>
                </a:solidFill>
                <a:latin typeface="Arial" panose="020B0604020202020204" pitchFamily="34" charset="0"/>
                <a:cs typeface="Arial" panose="020B0604020202020204" pitchFamily="34" charset="0"/>
              </a:defRPr>
            </a:lvl1pPr>
          </a:lstStyle>
          <a:p>
            <a:pPr lvl="0"/>
            <a:r>
              <a:rPr lang="en-US"/>
              <a:t>Add picture caption</a:t>
            </a:r>
            <a:endParaRPr lang="en-GB"/>
          </a:p>
        </p:txBody>
      </p:sp>
      <p:sp>
        <p:nvSpPr>
          <p:cNvPr id="6" name="Title 1">
            <a:extLst>
              <a:ext uri="{FF2B5EF4-FFF2-40B4-BE49-F238E27FC236}">
                <a16:creationId xmlns:a16="http://schemas.microsoft.com/office/drawing/2014/main" id="{03D6CAE8-AF90-41F4-8F55-C162F3533105}"/>
              </a:ext>
            </a:extLst>
          </p:cNvPr>
          <p:cNvSpPr>
            <a:spLocks noGrp="1"/>
          </p:cNvSpPr>
          <p:nvPr>
            <p:ph type="title" hasCustomPrompt="1"/>
          </p:nvPr>
        </p:nvSpPr>
        <p:spPr>
          <a:xfrm>
            <a:off x="906463" y="506192"/>
            <a:ext cx="10393362" cy="540000"/>
          </a:xfrm>
        </p:spPr>
        <p:txBody>
          <a:bodyPr anchor="ctr"/>
          <a:lstStyle>
            <a:lvl1pPr>
              <a:defRPr/>
            </a:lvl1pPr>
          </a:lstStyle>
          <a:p>
            <a:r>
              <a:rPr lang="en-US"/>
              <a:t>Add title</a:t>
            </a:r>
            <a:endParaRPr lang="en-GB"/>
          </a:p>
        </p:txBody>
      </p:sp>
      <p:sp>
        <p:nvSpPr>
          <p:cNvPr id="7" name="Text Placeholder 3">
            <a:extLst>
              <a:ext uri="{FF2B5EF4-FFF2-40B4-BE49-F238E27FC236}">
                <a16:creationId xmlns:a16="http://schemas.microsoft.com/office/drawing/2014/main" id="{74F0A3C8-9D3E-47D2-A073-0C96B56AC2CE}"/>
              </a:ext>
            </a:extLst>
          </p:cNvPr>
          <p:cNvSpPr>
            <a:spLocks noGrp="1"/>
          </p:cNvSpPr>
          <p:nvPr>
            <p:ph type="body" sz="quarter" idx="10" hasCustomPrompt="1"/>
          </p:nvPr>
        </p:nvSpPr>
        <p:spPr>
          <a:xfrm>
            <a:off x="906463" y="1155943"/>
            <a:ext cx="10393361" cy="267416"/>
          </a:xfrm>
        </p:spPr>
        <p:txBody>
          <a:bodyPr vert="horz" lIns="0" tIns="0" rIns="0" bIns="0" rtlCol="0">
            <a:noAutofit/>
          </a:bodyPr>
          <a:lstStyle>
            <a:lvl1pPr marL="0" indent="0">
              <a:buFont typeface="Arial" panose="020B0604020202020204" pitchFamily="34" charset="0"/>
              <a:buNone/>
              <a:defRPr lang="en-GB" sz="2000" b="1" dirty="0">
                <a:latin typeface="Arial" panose="020B0604020202020204" pitchFamily="34" charset="0"/>
                <a:cs typeface="Arial" panose="020B0604020202020204" pitchFamily="34" charset="0"/>
              </a:defRPr>
            </a:lvl1pPr>
          </a:lstStyle>
          <a:p>
            <a:pPr marL="228600" lvl="0" indent="-228600">
              <a:lnSpc>
                <a:spcPct val="100000"/>
              </a:lnSpc>
              <a:spcAft>
                <a:spcPts val="0"/>
              </a:spcAft>
            </a:pPr>
            <a:r>
              <a:rPr lang="en-US"/>
              <a:t>Add subtitle</a:t>
            </a:r>
            <a:endParaRPr lang="en-GB"/>
          </a:p>
        </p:txBody>
      </p:sp>
    </p:spTree>
    <p:extLst>
      <p:ext uri="{BB962C8B-B14F-4D97-AF65-F5344CB8AC3E}">
        <p14:creationId xmlns:p14="http://schemas.microsoft.com/office/powerpoint/2010/main" val="3547932441"/>
      </p:ext>
    </p:extLst>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preserve="1" userDrawn="1">
  <p:cSld name="Title &amp; 4 pics with captions">
    <p:spTree>
      <p:nvGrpSpPr>
        <p:cNvPr id="1" name=""/>
        <p:cNvGrpSpPr/>
        <p:nvPr/>
      </p:nvGrpSpPr>
      <p:grpSpPr>
        <a:xfrm>
          <a:off x="0" y="0"/>
          <a:ext cx="0" cy="0"/>
          <a:chOff x="0" y="0"/>
          <a:chExt cx="0" cy="0"/>
        </a:xfrm>
      </p:grpSpPr>
      <p:sp>
        <p:nvSpPr>
          <p:cNvPr id="8" name="Picture Placeholder 7">
            <a:extLst>
              <a:ext uri="{FF2B5EF4-FFF2-40B4-BE49-F238E27FC236}">
                <a16:creationId xmlns:a16="http://schemas.microsoft.com/office/drawing/2014/main" id="{863F8DF2-10EE-4ED2-91AB-B7E3C37627A0}"/>
              </a:ext>
            </a:extLst>
          </p:cNvPr>
          <p:cNvSpPr>
            <a:spLocks noGrp="1"/>
          </p:cNvSpPr>
          <p:nvPr>
            <p:ph type="pic" sz="quarter" idx="12" hasCustomPrompt="1"/>
          </p:nvPr>
        </p:nvSpPr>
        <p:spPr>
          <a:xfrm>
            <a:off x="906462" y="1607247"/>
            <a:ext cx="3172377" cy="1963969"/>
          </a:xfrm>
          <a:solidFill>
            <a:schemeClr val="bg2">
              <a:lumMod val="95000"/>
            </a:schemeClr>
          </a:solidFill>
        </p:spPr>
        <p:txBody>
          <a:bodyPr/>
          <a:lstStyle>
            <a:lvl1pPr marL="0" indent="0">
              <a:buFont typeface="Arial" panose="020B0604020202020204" pitchFamily="34" charset="0"/>
              <a:buNone/>
              <a:defRPr sz="1600">
                <a:solidFill>
                  <a:schemeClr val="bg1"/>
                </a:solidFill>
              </a:defRPr>
            </a:lvl1pPr>
          </a:lstStyle>
          <a:p>
            <a:r>
              <a:rPr lang="en-GB"/>
              <a:t>Add picture</a:t>
            </a:r>
          </a:p>
        </p:txBody>
      </p:sp>
      <p:sp>
        <p:nvSpPr>
          <p:cNvPr id="18" name="Text Placeholder 9">
            <a:extLst>
              <a:ext uri="{FF2B5EF4-FFF2-40B4-BE49-F238E27FC236}">
                <a16:creationId xmlns:a16="http://schemas.microsoft.com/office/drawing/2014/main" id="{B2272C8A-2075-4FD0-8954-8369EB1314B7}"/>
              </a:ext>
            </a:extLst>
          </p:cNvPr>
          <p:cNvSpPr>
            <a:spLocks noGrp="1"/>
          </p:cNvSpPr>
          <p:nvPr>
            <p:ph type="body" sz="quarter" idx="20" hasCustomPrompt="1"/>
          </p:nvPr>
        </p:nvSpPr>
        <p:spPr>
          <a:xfrm>
            <a:off x="906462" y="3225621"/>
            <a:ext cx="3172377" cy="345596"/>
          </a:xfrm>
          <a:solidFill>
            <a:srgbClr val="4D4D4D"/>
          </a:solidFill>
        </p:spPr>
        <p:txBody>
          <a:bodyPr lIns="108000" tIns="108000" rIns="108000" bIns="108000"/>
          <a:lstStyle>
            <a:lvl1pPr marL="0" indent="0">
              <a:buNone/>
              <a:defRPr sz="900" i="0">
                <a:solidFill>
                  <a:schemeClr val="bg1"/>
                </a:solidFill>
                <a:latin typeface="Arial" panose="020B0604020202020204" pitchFamily="34" charset="0"/>
                <a:cs typeface="Arial" panose="020B0604020202020204" pitchFamily="34" charset="0"/>
              </a:defRPr>
            </a:lvl1pPr>
          </a:lstStyle>
          <a:p>
            <a:pPr lvl="0"/>
            <a:r>
              <a:rPr lang="en-US"/>
              <a:t>Add picture caption</a:t>
            </a:r>
            <a:endParaRPr lang="en-GB"/>
          </a:p>
        </p:txBody>
      </p:sp>
      <p:sp>
        <p:nvSpPr>
          <p:cNvPr id="19" name="Picture Placeholder 7">
            <a:extLst>
              <a:ext uri="{FF2B5EF4-FFF2-40B4-BE49-F238E27FC236}">
                <a16:creationId xmlns:a16="http://schemas.microsoft.com/office/drawing/2014/main" id="{9F834D9C-3B92-4F61-A784-44587D75D7FE}"/>
              </a:ext>
            </a:extLst>
          </p:cNvPr>
          <p:cNvSpPr>
            <a:spLocks noGrp="1"/>
          </p:cNvSpPr>
          <p:nvPr>
            <p:ph type="pic" sz="quarter" idx="21" hasCustomPrompt="1"/>
          </p:nvPr>
        </p:nvSpPr>
        <p:spPr>
          <a:xfrm>
            <a:off x="906462" y="3904179"/>
            <a:ext cx="3172377" cy="1963969"/>
          </a:xfrm>
          <a:solidFill>
            <a:schemeClr val="bg2">
              <a:lumMod val="95000"/>
            </a:schemeClr>
          </a:solidFill>
        </p:spPr>
        <p:txBody>
          <a:bodyPr/>
          <a:lstStyle>
            <a:lvl1pPr marL="0" indent="0">
              <a:buFont typeface="Arial" panose="020B0604020202020204" pitchFamily="34" charset="0"/>
              <a:buNone/>
              <a:defRPr sz="1600">
                <a:solidFill>
                  <a:schemeClr val="bg1"/>
                </a:solidFill>
              </a:defRPr>
            </a:lvl1pPr>
          </a:lstStyle>
          <a:p>
            <a:r>
              <a:rPr lang="en-GB"/>
              <a:t>Add picture</a:t>
            </a:r>
          </a:p>
        </p:txBody>
      </p:sp>
      <p:sp>
        <p:nvSpPr>
          <p:cNvPr id="20" name="Text Placeholder 9">
            <a:extLst>
              <a:ext uri="{FF2B5EF4-FFF2-40B4-BE49-F238E27FC236}">
                <a16:creationId xmlns:a16="http://schemas.microsoft.com/office/drawing/2014/main" id="{B2805005-9CB6-4A6C-BA20-589CDE8E3CA1}"/>
              </a:ext>
            </a:extLst>
          </p:cNvPr>
          <p:cNvSpPr>
            <a:spLocks noGrp="1"/>
          </p:cNvSpPr>
          <p:nvPr>
            <p:ph type="body" sz="quarter" idx="22" hasCustomPrompt="1"/>
          </p:nvPr>
        </p:nvSpPr>
        <p:spPr>
          <a:xfrm>
            <a:off x="906462" y="5522553"/>
            <a:ext cx="3172377" cy="345596"/>
          </a:xfrm>
          <a:solidFill>
            <a:srgbClr val="4D4D4D"/>
          </a:solidFill>
        </p:spPr>
        <p:txBody>
          <a:bodyPr lIns="108000" tIns="108000" rIns="108000" bIns="108000"/>
          <a:lstStyle>
            <a:lvl1pPr marL="0" indent="0">
              <a:buNone/>
              <a:defRPr sz="900" i="0">
                <a:solidFill>
                  <a:schemeClr val="bg1"/>
                </a:solidFill>
                <a:latin typeface="Arial" panose="020B0604020202020204" pitchFamily="34" charset="0"/>
                <a:cs typeface="Arial" panose="020B0604020202020204" pitchFamily="34" charset="0"/>
              </a:defRPr>
            </a:lvl1pPr>
          </a:lstStyle>
          <a:p>
            <a:pPr lvl="0"/>
            <a:r>
              <a:rPr lang="en-US"/>
              <a:t>Add picture caption</a:t>
            </a:r>
            <a:endParaRPr lang="en-GB"/>
          </a:p>
        </p:txBody>
      </p:sp>
      <p:sp>
        <p:nvSpPr>
          <p:cNvPr id="26" name="Title 1">
            <a:extLst>
              <a:ext uri="{FF2B5EF4-FFF2-40B4-BE49-F238E27FC236}">
                <a16:creationId xmlns:a16="http://schemas.microsoft.com/office/drawing/2014/main" id="{57222905-2F14-47F1-99A6-06773954A799}"/>
              </a:ext>
            </a:extLst>
          </p:cNvPr>
          <p:cNvSpPr>
            <a:spLocks noGrp="1"/>
          </p:cNvSpPr>
          <p:nvPr>
            <p:ph type="title" hasCustomPrompt="1"/>
          </p:nvPr>
        </p:nvSpPr>
        <p:spPr>
          <a:xfrm>
            <a:off x="906463" y="506192"/>
            <a:ext cx="10393362" cy="540000"/>
          </a:xfrm>
        </p:spPr>
        <p:txBody>
          <a:bodyPr anchor="ctr"/>
          <a:lstStyle>
            <a:lvl1pPr>
              <a:defRPr/>
            </a:lvl1pPr>
          </a:lstStyle>
          <a:p>
            <a:r>
              <a:rPr lang="en-US"/>
              <a:t>Add title</a:t>
            </a:r>
            <a:endParaRPr lang="en-GB"/>
          </a:p>
        </p:txBody>
      </p:sp>
      <p:sp>
        <p:nvSpPr>
          <p:cNvPr id="32" name="Text Placeholder 3">
            <a:extLst>
              <a:ext uri="{FF2B5EF4-FFF2-40B4-BE49-F238E27FC236}">
                <a16:creationId xmlns:a16="http://schemas.microsoft.com/office/drawing/2014/main" id="{C47EC3CE-08E6-4FE7-B0D7-2DA955BF82A9}"/>
              </a:ext>
            </a:extLst>
          </p:cNvPr>
          <p:cNvSpPr>
            <a:spLocks noGrp="1"/>
          </p:cNvSpPr>
          <p:nvPr>
            <p:ph type="body" sz="quarter" idx="10" hasCustomPrompt="1"/>
          </p:nvPr>
        </p:nvSpPr>
        <p:spPr>
          <a:xfrm>
            <a:off x="906463" y="1155943"/>
            <a:ext cx="10393361" cy="267416"/>
          </a:xfrm>
        </p:spPr>
        <p:txBody>
          <a:bodyPr vert="horz" lIns="0" tIns="0" rIns="0" bIns="0" rtlCol="0">
            <a:noAutofit/>
          </a:bodyPr>
          <a:lstStyle>
            <a:lvl1pPr marL="0" indent="0">
              <a:buFont typeface="Arial" panose="020B0604020202020204" pitchFamily="34" charset="0"/>
              <a:buNone/>
              <a:defRPr lang="en-GB" sz="2000" b="1" dirty="0">
                <a:latin typeface="Arial" panose="020B0604020202020204" pitchFamily="34" charset="0"/>
                <a:cs typeface="Arial" panose="020B0604020202020204" pitchFamily="34" charset="0"/>
              </a:defRPr>
            </a:lvl1pPr>
          </a:lstStyle>
          <a:p>
            <a:pPr marL="228600" lvl="0" indent="-228600">
              <a:lnSpc>
                <a:spcPct val="100000"/>
              </a:lnSpc>
              <a:spcAft>
                <a:spcPts val="0"/>
              </a:spcAft>
            </a:pPr>
            <a:r>
              <a:rPr lang="en-US"/>
              <a:t>Add subtitle</a:t>
            </a:r>
            <a:endParaRPr lang="en-GB"/>
          </a:p>
        </p:txBody>
      </p:sp>
      <p:sp>
        <p:nvSpPr>
          <p:cNvPr id="28" name="Picture Placeholder 7">
            <a:extLst>
              <a:ext uri="{FF2B5EF4-FFF2-40B4-BE49-F238E27FC236}">
                <a16:creationId xmlns:a16="http://schemas.microsoft.com/office/drawing/2014/main" id="{0FCE2297-5715-415F-989A-21C43C6BE274}"/>
              </a:ext>
            </a:extLst>
          </p:cNvPr>
          <p:cNvSpPr>
            <a:spLocks noGrp="1"/>
          </p:cNvSpPr>
          <p:nvPr>
            <p:ph type="pic" sz="quarter" idx="23" hasCustomPrompt="1"/>
          </p:nvPr>
        </p:nvSpPr>
        <p:spPr>
          <a:xfrm>
            <a:off x="8127448" y="1607247"/>
            <a:ext cx="3172377" cy="1963969"/>
          </a:xfrm>
          <a:solidFill>
            <a:schemeClr val="bg2">
              <a:lumMod val="95000"/>
            </a:schemeClr>
          </a:solidFill>
        </p:spPr>
        <p:txBody>
          <a:bodyPr/>
          <a:lstStyle>
            <a:lvl1pPr marL="0" indent="0">
              <a:buFont typeface="Arial" panose="020B0604020202020204" pitchFamily="34" charset="0"/>
              <a:buNone/>
              <a:defRPr sz="1600">
                <a:solidFill>
                  <a:schemeClr val="bg1"/>
                </a:solidFill>
              </a:defRPr>
            </a:lvl1pPr>
          </a:lstStyle>
          <a:p>
            <a:r>
              <a:rPr lang="en-GB"/>
              <a:t>Add picture</a:t>
            </a:r>
          </a:p>
        </p:txBody>
      </p:sp>
      <p:sp>
        <p:nvSpPr>
          <p:cNvPr id="29" name="Text Placeholder 9">
            <a:extLst>
              <a:ext uri="{FF2B5EF4-FFF2-40B4-BE49-F238E27FC236}">
                <a16:creationId xmlns:a16="http://schemas.microsoft.com/office/drawing/2014/main" id="{B401E369-C630-4F33-93FD-AAB7B5C4E592}"/>
              </a:ext>
            </a:extLst>
          </p:cNvPr>
          <p:cNvSpPr>
            <a:spLocks noGrp="1"/>
          </p:cNvSpPr>
          <p:nvPr>
            <p:ph type="body" sz="quarter" idx="24" hasCustomPrompt="1"/>
          </p:nvPr>
        </p:nvSpPr>
        <p:spPr>
          <a:xfrm>
            <a:off x="8127448" y="3225621"/>
            <a:ext cx="3172377" cy="345596"/>
          </a:xfrm>
          <a:solidFill>
            <a:srgbClr val="4D4D4D"/>
          </a:solidFill>
        </p:spPr>
        <p:txBody>
          <a:bodyPr lIns="108000" tIns="108000" rIns="108000" bIns="108000"/>
          <a:lstStyle>
            <a:lvl1pPr marL="0" indent="0">
              <a:buNone/>
              <a:defRPr sz="900" i="0">
                <a:solidFill>
                  <a:schemeClr val="bg1"/>
                </a:solidFill>
                <a:latin typeface="Arial" panose="020B0604020202020204" pitchFamily="34" charset="0"/>
                <a:cs typeface="Arial" panose="020B0604020202020204" pitchFamily="34" charset="0"/>
              </a:defRPr>
            </a:lvl1pPr>
          </a:lstStyle>
          <a:p>
            <a:pPr lvl="0"/>
            <a:r>
              <a:rPr lang="en-US"/>
              <a:t>Add picture caption</a:t>
            </a:r>
            <a:endParaRPr lang="en-GB"/>
          </a:p>
        </p:txBody>
      </p:sp>
      <p:sp>
        <p:nvSpPr>
          <p:cNvPr id="30" name="Picture Placeholder 7">
            <a:extLst>
              <a:ext uri="{FF2B5EF4-FFF2-40B4-BE49-F238E27FC236}">
                <a16:creationId xmlns:a16="http://schemas.microsoft.com/office/drawing/2014/main" id="{69DA894B-3A77-4039-9E06-5D4A4CBB34E4}"/>
              </a:ext>
            </a:extLst>
          </p:cNvPr>
          <p:cNvSpPr>
            <a:spLocks noGrp="1"/>
          </p:cNvSpPr>
          <p:nvPr>
            <p:ph type="pic" sz="quarter" idx="25" hasCustomPrompt="1"/>
          </p:nvPr>
        </p:nvSpPr>
        <p:spPr>
          <a:xfrm>
            <a:off x="8127448" y="3904179"/>
            <a:ext cx="3172377" cy="1963969"/>
          </a:xfrm>
          <a:solidFill>
            <a:schemeClr val="bg2">
              <a:lumMod val="95000"/>
            </a:schemeClr>
          </a:solidFill>
        </p:spPr>
        <p:txBody>
          <a:bodyPr/>
          <a:lstStyle>
            <a:lvl1pPr marL="0" indent="0">
              <a:buFont typeface="Arial" panose="020B0604020202020204" pitchFamily="34" charset="0"/>
              <a:buNone/>
              <a:defRPr sz="1600">
                <a:solidFill>
                  <a:schemeClr val="bg1"/>
                </a:solidFill>
              </a:defRPr>
            </a:lvl1pPr>
          </a:lstStyle>
          <a:p>
            <a:r>
              <a:rPr lang="en-GB"/>
              <a:t>Add picture</a:t>
            </a:r>
          </a:p>
        </p:txBody>
      </p:sp>
      <p:sp>
        <p:nvSpPr>
          <p:cNvPr id="31" name="Text Placeholder 9">
            <a:extLst>
              <a:ext uri="{FF2B5EF4-FFF2-40B4-BE49-F238E27FC236}">
                <a16:creationId xmlns:a16="http://schemas.microsoft.com/office/drawing/2014/main" id="{26A699C0-3C99-4CC4-9299-A29775AE0EB8}"/>
              </a:ext>
            </a:extLst>
          </p:cNvPr>
          <p:cNvSpPr>
            <a:spLocks noGrp="1"/>
          </p:cNvSpPr>
          <p:nvPr>
            <p:ph type="body" sz="quarter" idx="26" hasCustomPrompt="1"/>
          </p:nvPr>
        </p:nvSpPr>
        <p:spPr>
          <a:xfrm>
            <a:off x="8127448" y="5522553"/>
            <a:ext cx="3172377" cy="345596"/>
          </a:xfrm>
          <a:solidFill>
            <a:srgbClr val="4D4D4D"/>
          </a:solidFill>
        </p:spPr>
        <p:txBody>
          <a:bodyPr lIns="108000" tIns="108000" rIns="108000" bIns="108000"/>
          <a:lstStyle>
            <a:lvl1pPr marL="0" indent="0">
              <a:buNone/>
              <a:defRPr sz="900" i="0">
                <a:solidFill>
                  <a:schemeClr val="bg1"/>
                </a:solidFill>
                <a:latin typeface="Arial" panose="020B0604020202020204" pitchFamily="34" charset="0"/>
                <a:cs typeface="Arial" panose="020B0604020202020204" pitchFamily="34" charset="0"/>
              </a:defRPr>
            </a:lvl1pPr>
          </a:lstStyle>
          <a:p>
            <a:pPr lvl="0"/>
            <a:r>
              <a:rPr lang="en-US"/>
              <a:t>Add picture caption</a:t>
            </a:r>
            <a:endParaRPr lang="en-GB"/>
          </a:p>
        </p:txBody>
      </p:sp>
      <p:sp>
        <p:nvSpPr>
          <p:cNvPr id="33" name="Picture Placeholder 7">
            <a:extLst>
              <a:ext uri="{FF2B5EF4-FFF2-40B4-BE49-F238E27FC236}">
                <a16:creationId xmlns:a16="http://schemas.microsoft.com/office/drawing/2014/main" id="{329FCA89-66DA-4EEB-86AB-16E34D113A5B}"/>
              </a:ext>
            </a:extLst>
          </p:cNvPr>
          <p:cNvSpPr>
            <a:spLocks noGrp="1"/>
          </p:cNvSpPr>
          <p:nvPr>
            <p:ph type="pic" sz="quarter" idx="27" hasCustomPrompt="1"/>
          </p:nvPr>
        </p:nvSpPr>
        <p:spPr>
          <a:xfrm>
            <a:off x="4516955" y="1607247"/>
            <a:ext cx="3172377" cy="1963969"/>
          </a:xfrm>
          <a:solidFill>
            <a:schemeClr val="bg2">
              <a:lumMod val="95000"/>
            </a:schemeClr>
          </a:solidFill>
        </p:spPr>
        <p:txBody>
          <a:bodyPr/>
          <a:lstStyle>
            <a:lvl1pPr marL="0" indent="0">
              <a:buFont typeface="Arial" panose="020B0604020202020204" pitchFamily="34" charset="0"/>
              <a:buNone/>
              <a:defRPr sz="1600">
                <a:solidFill>
                  <a:schemeClr val="bg1"/>
                </a:solidFill>
              </a:defRPr>
            </a:lvl1pPr>
          </a:lstStyle>
          <a:p>
            <a:r>
              <a:rPr lang="en-GB"/>
              <a:t>Add picture</a:t>
            </a:r>
          </a:p>
        </p:txBody>
      </p:sp>
      <p:sp>
        <p:nvSpPr>
          <p:cNvPr id="34" name="Text Placeholder 9">
            <a:extLst>
              <a:ext uri="{FF2B5EF4-FFF2-40B4-BE49-F238E27FC236}">
                <a16:creationId xmlns:a16="http://schemas.microsoft.com/office/drawing/2014/main" id="{12CF2E81-D19B-4BB4-A530-673FE1E269F8}"/>
              </a:ext>
            </a:extLst>
          </p:cNvPr>
          <p:cNvSpPr>
            <a:spLocks noGrp="1"/>
          </p:cNvSpPr>
          <p:nvPr>
            <p:ph type="body" sz="quarter" idx="28" hasCustomPrompt="1"/>
          </p:nvPr>
        </p:nvSpPr>
        <p:spPr>
          <a:xfrm>
            <a:off x="4516955" y="3225621"/>
            <a:ext cx="3172377" cy="345596"/>
          </a:xfrm>
          <a:solidFill>
            <a:srgbClr val="4D4D4D"/>
          </a:solidFill>
        </p:spPr>
        <p:txBody>
          <a:bodyPr lIns="108000" tIns="108000" rIns="108000" bIns="108000"/>
          <a:lstStyle>
            <a:lvl1pPr marL="0" indent="0">
              <a:buNone/>
              <a:defRPr sz="900" i="0">
                <a:solidFill>
                  <a:schemeClr val="bg1"/>
                </a:solidFill>
                <a:latin typeface="Arial" panose="020B0604020202020204" pitchFamily="34" charset="0"/>
                <a:cs typeface="Arial" panose="020B0604020202020204" pitchFamily="34" charset="0"/>
              </a:defRPr>
            </a:lvl1pPr>
          </a:lstStyle>
          <a:p>
            <a:pPr lvl="0"/>
            <a:r>
              <a:rPr lang="en-US"/>
              <a:t>Add picture caption</a:t>
            </a:r>
            <a:endParaRPr lang="en-GB"/>
          </a:p>
        </p:txBody>
      </p:sp>
      <p:sp>
        <p:nvSpPr>
          <p:cNvPr id="35" name="Picture Placeholder 7">
            <a:extLst>
              <a:ext uri="{FF2B5EF4-FFF2-40B4-BE49-F238E27FC236}">
                <a16:creationId xmlns:a16="http://schemas.microsoft.com/office/drawing/2014/main" id="{C93E7E5B-1799-4786-9F38-E2433E4574E6}"/>
              </a:ext>
            </a:extLst>
          </p:cNvPr>
          <p:cNvSpPr>
            <a:spLocks noGrp="1"/>
          </p:cNvSpPr>
          <p:nvPr>
            <p:ph type="pic" sz="quarter" idx="29" hasCustomPrompt="1"/>
          </p:nvPr>
        </p:nvSpPr>
        <p:spPr>
          <a:xfrm>
            <a:off x="4516955" y="3904179"/>
            <a:ext cx="3172377" cy="1963969"/>
          </a:xfrm>
          <a:solidFill>
            <a:schemeClr val="bg2">
              <a:lumMod val="95000"/>
            </a:schemeClr>
          </a:solidFill>
        </p:spPr>
        <p:txBody>
          <a:bodyPr/>
          <a:lstStyle>
            <a:lvl1pPr marL="0" indent="0">
              <a:buFont typeface="Arial" panose="020B0604020202020204" pitchFamily="34" charset="0"/>
              <a:buNone/>
              <a:defRPr sz="1600">
                <a:solidFill>
                  <a:schemeClr val="bg1"/>
                </a:solidFill>
              </a:defRPr>
            </a:lvl1pPr>
          </a:lstStyle>
          <a:p>
            <a:r>
              <a:rPr lang="en-GB"/>
              <a:t>Add picture</a:t>
            </a:r>
          </a:p>
        </p:txBody>
      </p:sp>
      <p:sp>
        <p:nvSpPr>
          <p:cNvPr id="36" name="Text Placeholder 9">
            <a:extLst>
              <a:ext uri="{FF2B5EF4-FFF2-40B4-BE49-F238E27FC236}">
                <a16:creationId xmlns:a16="http://schemas.microsoft.com/office/drawing/2014/main" id="{184DF83C-1D00-4A59-9CB9-73A98001C2EA}"/>
              </a:ext>
            </a:extLst>
          </p:cNvPr>
          <p:cNvSpPr>
            <a:spLocks noGrp="1"/>
          </p:cNvSpPr>
          <p:nvPr>
            <p:ph type="body" sz="quarter" idx="30" hasCustomPrompt="1"/>
          </p:nvPr>
        </p:nvSpPr>
        <p:spPr>
          <a:xfrm>
            <a:off x="4516955" y="5522553"/>
            <a:ext cx="3172377" cy="345596"/>
          </a:xfrm>
          <a:solidFill>
            <a:srgbClr val="4D4D4D"/>
          </a:solidFill>
        </p:spPr>
        <p:txBody>
          <a:bodyPr lIns="108000" tIns="108000" rIns="108000" bIns="108000"/>
          <a:lstStyle>
            <a:lvl1pPr marL="0" indent="0">
              <a:buNone/>
              <a:defRPr sz="900" i="0">
                <a:solidFill>
                  <a:schemeClr val="bg1"/>
                </a:solidFill>
                <a:latin typeface="Arial" panose="020B0604020202020204" pitchFamily="34" charset="0"/>
                <a:cs typeface="Arial" panose="020B0604020202020204" pitchFamily="34" charset="0"/>
              </a:defRPr>
            </a:lvl1pPr>
          </a:lstStyle>
          <a:p>
            <a:pPr lvl="0"/>
            <a:r>
              <a:rPr lang="en-US"/>
              <a:t>Add picture caption</a:t>
            </a:r>
            <a:endParaRPr lang="en-GB"/>
          </a:p>
        </p:txBody>
      </p:sp>
    </p:spTree>
    <p:extLst>
      <p:ext uri="{BB962C8B-B14F-4D97-AF65-F5344CB8AC3E}">
        <p14:creationId xmlns:p14="http://schemas.microsoft.com/office/powerpoint/2010/main" val="888699247"/>
      </p:ext>
    </p:extLst>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preserve="1" userDrawn="1">
  <p:cSld name="1_Title &amp; pic with caption">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03D6CAE8-AF90-41F4-8F55-C162F3533105}"/>
              </a:ext>
            </a:extLst>
          </p:cNvPr>
          <p:cNvSpPr>
            <a:spLocks noGrp="1"/>
          </p:cNvSpPr>
          <p:nvPr>
            <p:ph type="title" hasCustomPrompt="1"/>
          </p:nvPr>
        </p:nvSpPr>
        <p:spPr>
          <a:xfrm>
            <a:off x="906463" y="506192"/>
            <a:ext cx="10393362" cy="540000"/>
          </a:xfrm>
        </p:spPr>
        <p:txBody>
          <a:bodyPr anchor="ctr"/>
          <a:lstStyle>
            <a:lvl1pPr>
              <a:defRPr/>
            </a:lvl1pPr>
          </a:lstStyle>
          <a:p>
            <a:r>
              <a:rPr lang="en-US"/>
              <a:t>Person x1</a:t>
            </a:r>
            <a:endParaRPr lang="en-GB"/>
          </a:p>
        </p:txBody>
      </p:sp>
      <p:sp>
        <p:nvSpPr>
          <p:cNvPr id="7" name="Text Placeholder 3">
            <a:extLst>
              <a:ext uri="{FF2B5EF4-FFF2-40B4-BE49-F238E27FC236}">
                <a16:creationId xmlns:a16="http://schemas.microsoft.com/office/drawing/2014/main" id="{74F0A3C8-9D3E-47D2-A073-0C96B56AC2CE}"/>
              </a:ext>
            </a:extLst>
          </p:cNvPr>
          <p:cNvSpPr>
            <a:spLocks noGrp="1"/>
          </p:cNvSpPr>
          <p:nvPr>
            <p:ph type="body" sz="quarter" idx="10" hasCustomPrompt="1"/>
          </p:nvPr>
        </p:nvSpPr>
        <p:spPr>
          <a:xfrm>
            <a:off x="906463" y="1155943"/>
            <a:ext cx="10393361" cy="267416"/>
          </a:xfrm>
        </p:spPr>
        <p:txBody>
          <a:bodyPr vert="horz" lIns="0" tIns="0" rIns="0" bIns="0" rtlCol="0">
            <a:noAutofit/>
          </a:bodyPr>
          <a:lstStyle>
            <a:lvl1pPr marL="0" indent="0">
              <a:buFont typeface="Arial" panose="020B0604020202020204" pitchFamily="34" charset="0"/>
              <a:buNone/>
              <a:defRPr lang="en-GB" sz="2000" b="1" dirty="0">
                <a:latin typeface="Arial" panose="020B0604020202020204" pitchFamily="34" charset="0"/>
                <a:cs typeface="Arial" panose="020B0604020202020204" pitchFamily="34" charset="0"/>
              </a:defRPr>
            </a:lvl1pPr>
          </a:lstStyle>
          <a:p>
            <a:pPr marL="228600" lvl="0" indent="-228600">
              <a:lnSpc>
                <a:spcPct val="100000"/>
              </a:lnSpc>
              <a:spcAft>
                <a:spcPts val="0"/>
              </a:spcAft>
            </a:pPr>
            <a:r>
              <a:rPr lang="en-US"/>
              <a:t>Add subtitle</a:t>
            </a:r>
            <a:endParaRPr lang="en-GB"/>
          </a:p>
        </p:txBody>
      </p:sp>
      <p:sp>
        <p:nvSpPr>
          <p:cNvPr id="15" name="Picture Placeholder 7">
            <a:extLst>
              <a:ext uri="{FF2B5EF4-FFF2-40B4-BE49-F238E27FC236}">
                <a16:creationId xmlns:a16="http://schemas.microsoft.com/office/drawing/2014/main" id="{1F4F3F20-82EB-4BBF-80E7-89336978D519}"/>
              </a:ext>
            </a:extLst>
          </p:cNvPr>
          <p:cNvSpPr>
            <a:spLocks noGrp="1"/>
          </p:cNvSpPr>
          <p:nvPr>
            <p:ph type="pic" sz="quarter" idx="12" hasCustomPrompt="1"/>
          </p:nvPr>
        </p:nvSpPr>
        <p:spPr>
          <a:xfrm>
            <a:off x="906463" y="1592263"/>
            <a:ext cx="2463461" cy="2096159"/>
          </a:xfrm>
          <a:solidFill>
            <a:schemeClr val="bg2">
              <a:lumMod val="95000"/>
            </a:schemeClr>
          </a:solidFill>
        </p:spPr>
        <p:txBody>
          <a:bodyPr/>
          <a:lstStyle>
            <a:lvl1pPr marL="0" indent="0">
              <a:buFont typeface="Arial" panose="020B0604020202020204" pitchFamily="34" charset="0"/>
              <a:buNone/>
              <a:defRPr sz="1600">
                <a:solidFill>
                  <a:schemeClr val="bg1"/>
                </a:solidFill>
              </a:defRPr>
            </a:lvl1pPr>
          </a:lstStyle>
          <a:p>
            <a:r>
              <a:rPr lang="en-GB"/>
              <a:t>Add picture</a:t>
            </a:r>
          </a:p>
        </p:txBody>
      </p:sp>
      <p:sp>
        <p:nvSpPr>
          <p:cNvPr id="16" name="Text Placeholder 9">
            <a:extLst>
              <a:ext uri="{FF2B5EF4-FFF2-40B4-BE49-F238E27FC236}">
                <a16:creationId xmlns:a16="http://schemas.microsoft.com/office/drawing/2014/main" id="{6211F088-6EBE-48DF-BF0B-4829481D56EC}"/>
              </a:ext>
            </a:extLst>
          </p:cNvPr>
          <p:cNvSpPr>
            <a:spLocks noGrp="1"/>
          </p:cNvSpPr>
          <p:nvPr>
            <p:ph type="body" sz="quarter" idx="13" hasCustomPrompt="1"/>
          </p:nvPr>
        </p:nvSpPr>
        <p:spPr>
          <a:xfrm>
            <a:off x="906463" y="3683973"/>
            <a:ext cx="2462109" cy="898302"/>
          </a:xfrm>
          <a:solidFill>
            <a:srgbClr val="4D4D4D"/>
          </a:solidFill>
        </p:spPr>
        <p:txBody>
          <a:bodyPr lIns="108000" tIns="108000" rIns="108000" bIns="108000"/>
          <a:lstStyle>
            <a:lvl1pPr marL="0" indent="0">
              <a:buNone/>
              <a:defRPr sz="900" b="1" i="0">
                <a:solidFill>
                  <a:schemeClr val="bg1"/>
                </a:solidFill>
                <a:latin typeface="Arial" panose="020B0604020202020204" pitchFamily="34" charset="0"/>
                <a:cs typeface="Arial" panose="020B0604020202020204" pitchFamily="34" charset="0"/>
              </a:defRPr>
            </a:lvl1pPr>
          </a:lstStyle>
          <a:p>
            <a:pPr lvl="0"/>
            <a:r>
              <a:rPr lang="en-US"/>
              <a:t>Add text</a:t>
            </a:r>
            <a:endParaRPr lang="en-GB"/>
          </a:p>
        </p:txBody>
      </p:sp>
      <p:sp>
        <p:nvSpPr>
          <p:cNvPr id="17" name="Text Placeholder 4">
            <a:extLst>
              <a:ext uri="{FF2B5EF4-FFF2-40B4-BE49-F238E27FC236}">
                <a16:creationId xmlns:a16="http://schemas.microsoft.com/office/drawing/2014/main" id="{C5E10A17-9825-4163-81DF-4DDE28D255D0}"/>
              </a:ext>
            </a:extLst>
          </p:cNvPr>
          <p:cNvSpPr>
            <a:spLocks noGrp="1"/>
          </p:cNvSpPr>
          <p:nvPr>
            <p:ph type="body" sz="quarter" idx="31" hasCustomPrompt="1"/>
          </p:nvPr>
        </p:nvSpPr>
        <p:spPr>
          <a:xfrm>
            <a:off x="3708971" y="1592262"/>
            <a:ext cx="7576566" cy="4265613"/>
          </a:xfrm>
        </p:spPr>
        <p:txBody>
          <a:bodyPr vert="horz" lIns="0" tIns="45720" rIns="91440" bIns="45720" rtlCol="0">
            <a:noAutofit/>
          </a:bodyPr>
          <a:lstStyle>
            <a:lvl1pPr>
              <a:defRPr lang="en-US" sz="1600" dirty="0" smtClean="0"/>
            </a:lvl1pPr>
            <a:lvl2pPr>
              <a:defRPr lang="en-US" sz="1600" dirty="0" smtClean="0"/>
            </a:lvl2pPr>
            <a:lvl3pPr>
              <a:defRPr lang="en-GB" sz="1600" dirty="0"/>
            </a:lvl3pPr>
          </a:lstStyle>
          <a:p>
            <a:pPr marL="174625" lvl="0" indent="-174625"/>
            <a:r>
              <a:rPr lang="en-US"/>
              <a:t>Add first level body copy</a:t>
            </a:r>
          </a:p>
          <a:p>
            <a:pPr marL="452438" lvl="1" indent="-185738"/>
            <a:r>
              <a:rPr lang="en-US"/>
              <a:t>Second level</a:t>
            </a:r>
          </a:p>
          <a:p>
            <a:pPr marL="801688" lvl="2" indent="-174625"/>
            <a:r>
              <a:rPr lang="en-US"/>
              <a:t>Third level</a:t>
            </a:r>
            <a:endParaRPr lang="en-GB"/>
          </a:p>
        </p:txBody>
      </p:sp>
    </p:spTree>
    <p:extLst>
      <p:ext uri="{BB962C8B-B14F-4D97-AF65-F5344CB8AC3E}">
        <p14:creationId xmlns:p14="http://schemas.microsoft.com/office/powerpoint/2010/main" val="2018550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 preserve="1">
  <p:cSld name="Content Purpl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5DB183-039D-4124-BB89-00414261404D}"/>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5460A010-7174-4C4E-B713-4F3A59E92F5C}"/>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Rectangle 4">
            <a:extLst>
              <a:ext uri="{FF2B5EF4-FFF2-40B4-BE49-F238E27FC236}">
                <a16:creationId xmlns:a16="http://schemas.microsoft.com/office/drawing/2014/main" id="{499A0B44-40F0-4082-918F-ECE64121F3EB}"/>
              </a:ext>
            </a:extLst>
          </p:cNvPr>
          <p:cNvSpPr/>
          <p:nvPr userDrawn="1"/>
        </p:nvSpPr>
        <p:spPr>
          <a:xfrm>
            <a:off x="631767" y="481012"/>
            <a:ext cx="97102" cy="1093788"/>
          </a:xfrm>
          <a:prstGeom prst="rect">
            <a:avLst/>
          </a:prstGeom>
          <a:solidFill>
            <a:srgbClr val="9E005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1"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871262910"/>
      </p:ext>
    </p:extLst>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preserve="1" userDrawn="1">
  <p:cSld name="2_Title &amp; pic with caption">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03D6CAE8-AF90-41F4-8F55-C162F3533105}"/>
              </a:ext>
            </a:extLst>
          </p:cNvPr>
          <p:cNvSpPr>
            <a:spLocks noGrp="1"/>
          </p:cNvSpPr>
          <p:nvPr>
            <p:ph type="title" hasCustomPrompt="1"/>
          </p:nvPr>
        </p:nvSpPr>
        <p:spPr>
          <a:xfrm>
            <a:off x="906463" y="506192"/>
            <a:ext cx="10393362" cy="540000"/>
          </a:xfrm>
        </p:spPr>
        <p:txBody>
          <a:bodyPr anchor="ctr"/>
          <a:lstStyle>
            <a:lvl1pPr>
              <a:defRPr/>
            </a:lvl1pPr>
          </a:lstStyle>
          <a:p>
            <a:r>
              <a:rPr lang="en-US"/>
              <a:t>people x2</a:t>
            </a:r>
            <a:endParaRPr lang="en-GB"/>
          </a:p>
        </p:txBody>
      </p:sp>
      <p:sp>
        <p:nvSpPr>
          <p:cNvPr id="7" name="Text Placeholder 3">
            <a:extLst>
              <a:ext uri="{FF2B5EF4-FFF2-40B4-BE49-F238E27FC236}">
                <a16:creationId xmlns:a16="http://schemas.microsoft.com/office/drawing/2014/main" id="{74F0A3C8-9D3E-47D2-A073-0C96B56AC2CE}"/>
              </a:ext>
            </a:extLst>
          </p:cNvPr>
          <p:cNvSpPr>
            <a:spLocks noGrp="1"/>
          </p:cNvSpPr>
          <p:nvPr>
            <p:ph type="body" sz="quarter" idx="10" hasCustomPrompt="1"/>
          </p:nvPr>
        </p:nvSpPr>
        <p:spPr>
          <a:xfrm>
            <a:off x="906463" y="1155943"/>
            <a:ext cx="10393361" cy="267416"/>
          </a:xfrm>
        </p:spPr>
        <p:txBody>
          <a:bodyPr vert="horz" lIns="0" tIns="0" rIns="0" bIns="0" rtlCol="0">
            <a:noAutofit/>
          </a:bodyPr>
          <a:lstStyle>
            <a:lvl1pPr marL="0" indent="0">
              <a:buFont typeface="Arial" panose="020B0604020202020204" pitchFamily="34" charset="0"/>
              <a:buNone/>
              <a:defRPr lang="en-GB" sz="2000" b="1" dirty="0">
                <a:latin typeface="Arial" panose="020B0604020202020204" pitchFamily="34" charset="0"/>
                <a:cs typeface="Arial" panose="020B0604020202020204" pitchFamily="34" charset="0"/>
              </a:defRPr>
            </a:lvl1pPr>
          </a:lstStyle>
          <a:p>
            <a:pPr marL="228600" lvl="0" indent="-228600">
              <a:lnSpc>
                <a:spcPct val="100000"/>
              </a:lnSpc>
              <a:spcAft>
                <a:spcPts val="0"/>
              </a:spcAft>
            </a:pPr>
            <a:r>
              <a:rPr lang="en-US"/>
              <a:t>Add subtitle</a:t>
            </a:r>
            <a:endParaRPr lang="en-GB"/>
          </a:p>
        </p:txBody>
      </p:sp>
      <p:sp>
        <p:nvSpPr>
          <p:cNvPr id="18" name="Text Placeholder 4">
            <a:extLst>
              <a:ext uri="{FF2B5EF4-FFF2-40B4-BE49-F238E27FC236}">
                <a16:creationId xmlns:a16="http://schemas.microsoft.com/office/drawing/2014/main" id="{1FAF04D7-8B74-471D-9FA1-3C6FED8E9192}"/>
              </a:ext>
            </a:extLst>
          </p:cNvPr>
          <p:cNvSpPr>
            <a:spLocks noGrp="1"/>
          </p:cNvSpPr>
          <p:nvPr>
            <p:ph type="body" sz="quarter" idx="31" hasCustomPrompt="1"/>
          </p:nvPr>
        </p:nvSpPr>
        <p:spPr>
          <a:xfrm>
            <a:off x="2947598" y="1592262"/>
            <a:ext cx="2805930" cy="4265613"/>
          </a:xfrm>
        </p:spPr>
        <p:txBody>
          <a:bodyPr vert="horz" lIns="0" tIns="45720" rIns="91440" bIns="45720" rtlCol="0">
            <a:noAutofit/>
          </a:bodyPr>
          <a:lstStyle>
            <a:lvl1pPr>
              <a:defRPr lang="en-US" sz="1400" dirty="0" smtClean="0"/>
            </a:lvl1pPr>
            <a:lvl2pPr>
              <a:defRPr lang="en-US" sz="1400" dirty="0" smtClean="0"/>
            </a:lvl2pPr>
            <a:lvl3pPr>
              <a:defRPr lang="en-GB" sz="1400" dirty="0"/>
            </a:lvl3pPr>
          </a:lstStyle>
          <a:p>
            <a:pPr marL="174625" lvl="0" indent="-174625"/>
            <a:r>
              <a:rPr lang="en-US"/>
              <a:t>Add first level body copy</a:t>
            </a:r>
          </a:p>
          <a:p>
            <a:pPr marL="452438" lvl="1" indent="-185738"/>
            <a:r>
              <a:rPr lang="en-US"/>
              <a:t>Second level</a:t>
            </a:r>
          </a:p>
          <a:p>
            <a:pPr marL="801688" lvl="2" indent="-174625"/>
            <a:r>
              <a:rPr lang="en-US"/>
              <a:t>Third level</a:t>
            </a:r>
            <a:endParaRPr lang="en-GB"/>
          </a:p>
        </p:txBody>
      </p:sp>
      <p:sp>
        <p:nvSpPr>
          <p:cNvPr id="19" name="Picture Placeholder 7">
            <a:extLst>
              <a:ext uri="{FF2B5EF4-FFF2-40B4-BE49-F238E27FC236}">
                <a16:creationId xmlns:a16="http://schemas.microsoft.com/office/drawing/2014/main" id="{35D0F6B1-1FD7-4B9F-A213-CDA7AA7BE50C}"/>
              </a:ext>
            </a:extLst>
          </p:cNvPr>
          <p:cNvSpPr>
            <a:spLocks noGrp="1"/>
          </p:cNvSpPr>
          <p:nvPr>
            <p:ph type="pic" sz="quarter" idx="12" hasCustomPrompt="1"/>
          </p:nvPr>
        </p:nvSpPr>
        <p:spPr>
          <a:xfrm>
            <a:off x="906463" y="1592263"/>
            <a:ext cx="1786045" cy="2096159"/>
          </a:xfrm>
          <a:solidFill>
            <a:schemeClr val="bg2">
              <a:lumMod val="95000"/>
            </a:schemeClr>
          </a:solidFill>
        </p:spPr>
        <p:txBody>
          <a:bodyPr/>
          <a:lstStyle>
            <a:lvl1pPr marL="0" indent="0">
              <a:buFont typeface="Arial" panose="020B0604020202020204" pitchFamily="34" charset="0"/>
              <a:buNone/>
              <a:defRPr sz="1600">
                <a:solidFill>
                  <a:schemeClr val="bg1"/>
                </a:solidFill>
              </a:defRPr>
            </a:lvl1pPr>
          </a:lstStyle>
          <a:p>
            <a:r>
              <a:rPr lang="en-GB"/>
              <a:t>Add picture</a:t>
            </a:r>
          </a:p>
        </p:txBody>
      </p:sp>
      <p:sp>
        <p:nvSpPr>
          <p:cNvPr id="20" name="Text Placeholder 9">
            <a:extLst>
              <a:ext uri="{FF2B5EF4-FFF2-40B4-BE49-F238E27FC236}">
                <a16:creationId xmlns:a16="http://schemas.microsoft.com/office/drawing/2014/main" id="{6B7C7C2E-6449-4AAA-AACE-276385BB591E}"/>
              </a:ext>
            </a:extLst>
          </p:cNvPr>
          <p:cNvSpPr>
            <a:spLocks noGrp="1"/>
          </p:cNvSpPr>
          <p:nvPr>
            <p:ph type="body" sz="quarter" idx="13" hasCustomPrompt="1"/>
          </p:nvPr>
        </p:nvSpPr>
        <p:spPr>
          <a:xfrm>
            <a:off x="906463" y="3683973"/>
            <a:ext cx="1785065" cy="898302"/>
          </a:xfrm>
          <a:solidFill>
            <a:srgbClr val="4D4D4D"/>
          </a:solidFill>
        </p:spPr>
        <p:txBody>
          <a:bodyPr lIns="108000" tIns="108000" rIns="108000" bIns="108000"/>
          <a:lstStyle>
            <a:lvl1pPr marL="0" indent="0">
              <a:buNone/>
              <a:defRPr sz="900" b="1" i="0">
                <a:solidFill>
                  <a:schemeClr val="bg1"/>
                </a:solidFill>
                <a:latin typeface="Arial" panose="020B0604020202020204" pitchFamily="34" charset="0"/>
                <a:cs typeface="Arial" panose="020B0604020202020204" pitchFamily="34" charset="0"/>
              </a:defRPr>
            </a:lvl1pPr>
          </a:lstStyle>
          <a:p>
            <a:pPr lvl="0"/>
            <a:r>
              <a:rPr lang="en-US"/>
              <a:t>Add text</a:t>
            </a:r>
            <a:endParaRPr lang="en-GB"/>
          </a:p>
        </p:txBody>
      </p:sp>
      <p:sp>
        <p:nvSpPr>
          <p:cNvPr id="24" name="Text Placeholder 4">
            <a:extLst>
              <a:ext uri="{FF2B5EF4-FFF2-40B4-BE49-F238E27FC236}">
                <a16:creationId xmlns:a16="http://schemas.microsoft.com/office/drawing/2014/main" id="{DB553D4E-FF79-4F9C-AE9A-0AE6C6B12C4F}"/>
              </a:ext>
            </a:extLst>
          </p:cNvPr>
          <p:cNvSpPr>
            <a:spLocks noGrp="1"/>
          </p:cNvSpPr>
          <p:nvPr>
            <p:ph type="body" sz="quarter" idx="32" hasCustomPrompt="1"/>
          </p:nvPr>
        </p:nvSpPr>
        <p:spPr>
          <a:xfrm>
            <a:off x="8479607" y="1592262"/>
            <a:ext cx="2805930" cy="4265613"/>
          </a:xfrm>
        </p:spPr>
        <p:txBody>
          <a:bodyPr vert="horz" lIns="0" tIns="45720" rIns="91440" bIns="45720" rtlCol="0">
            <a:noAutofit/>
          </a:bodyPr>
          <a:lstStyle>
            <a:lvl1pPr>
              <a:defRPr lang="en-US" sz="1400" dirty="0" smtClean="0"/>
            </a:lvl1pPr>
            <a:lvl2pPr>
              <a:defRPr lang="en-US" sz="1400" dirty="0" smtClean="0"/>
            </a:lvl2pPr>
            <a:lvl3pPr>
              <a:defRPr lang="en-GB" sz="1400" dirty="0"/>
            </a:lvl3pPr>
          </a:lstStyle>
          <a:p>
            <a:pPr marL="174625" lvl="0" indent="-174625"/>
            <a:r>
              <a:rPr lang="en-US"/>
              <a:t>Add first level body copy</a:t>
            </a:r>
          </a:p>
          <a:p>
            <a:pPr marL="452438" lvl="1" indent="-185738"/>
            <a:r>
              <a:rPr lang="en-US"/>
              <a:t>Second level</a:t>
            </a:r>
          </a:p>
          <a:p>
            <a:pPr marL="801688" lvl="2" indent="-174625"/>
            <a:r>
              <a:rPr lang="en-US"/>
              <a:t>Third level</a:t>
            </a:r>
            <a:endParaRPr lang="en-GB"/>
          </a:p>
        </p:txBody>
      </p:sp>
      <p:sp>
        <p:nvSpPr>
          <p:cNvPr id="25" name="Picture Placeholder 7">
            <a:extLst>
              <a:ext uri="{FF2B5EF4-FFF2-40B4-BE49-F238E27FC236}">
                <a16:creationId xmlns:a16="http://schemas.microsoft.com/office/drawing/2014/main" id="{4F604CE5-29D5-47F8-B304-4A24EE1F46F7}"/>
              </a:ext>
            </a:extLst>
          </p:cNvPr>
          <p:cNvSpPr>
            <a:spLocks noGrp="1"/>
          </p:cNvSpPr>
          <p:nvPr>
            <p:ph type="pic" sz="quarter" idx="33" hasCustomPrompt="1"/>
          </p:nvPr>
        </p:nvSpPr>
        <p:spPr>
          <a:xfrm>
            <a:off x="6438472" y="1592263"/>
            <a:ext cx="1786045" cy="2096159"/>
          </a:xfrm>
          <a:solidFill>
            <a:schemeClr val="bg2">
              <a:lumMod val="95000"/>
            </a:schemeClr>
          </a:solidFill>
        </p:spPr>
        <p:txBody>
          <a:bodyPr/>
          <a:lstStyle>
            <a:lvl1pPr marL="0" indent="0">
              <a:buFont typeface="Arial" panose="020B0604020202020204" pitchFamily="34" charset="0"/>
              <a:buNone/>
              <a:defRPr sz="1600">
                <a:solidFill>
                  <a:schemeClr val="bg1"/>
                </a:solidFill>
              </a:defRPr>
            </a:lvl1pPr>
          </a:lstStyle>
          <a:p>
            <a:r>
              <a:rPr lang="en-GB"/>
              <a:t>Add picture</a:t>
            </a:r>
          </a:p>
        </p:txBody>
      </p:sp>
      <p:sp>
        <p:nvSpPr>
          <p:cNvPr id="26" name="Text Placeholder 9">
            <a:extLst>
              <a:ext uri="{FF2B5EF4-FFF2-40B4-BE49-F238E27FC236}">
                <a16:creationId xmlns:a16="http://schemas.microsoft.com/office/drawing/2014/main" id="{F059DF60-38DC-4667-89DE-D14D049FC7B1}"/>
              </a:ext>
            </a:extLst>
          </p:cNvPr>
          <p:cNvSpPr>
            <a:spLocks noGrp="1"/>
          </p:cNvSpPr>
          <p:nvPr>
            <p:ph type="body" sz="quarter" idx="34" hasCustomPrompt="1"/>
          </p:nvPr>
        </p:nvSpPr>
        <p:spPr>
          <a:xfrm>
            <a:off x="6438472" y="3683973"/>
            <a:ext cx="1785065" cy="898302"/>
          </a:xfrm>
          <a:solidFill>
            <a:srgbClr val="4D4D4D"/>
          </a:solidFill>
        </p:spPr>
        <p:txBody>
          <a:bodyPr lIns="108000" tIns="108000" rIns="108000" bIns="108000"/>
          <a:lstStyle>
            <a:lvl1pPr marL="0" indent="0">
              <a:buNone/>
              <a:defRPr sz="900" b="1" i="0">
                <a:solidFill>
                  <a:schemeClr val="bg1"/>
                </a:solidFill>
                <a:latin typeface="Arial" panose="020B0604020202020204" pitchFamily="34" charset="0"/>
                <a:cs typeface="Arial" panose="020B0604020202020204" pitchFamily="34" charset="0"/>
              </a:defRPr>
            </a:lvl1pPr>
          </a:lstStyle>
          <a:p>
            <a:pPr lvl="0"/>
            <a:r>
              <a:rPr lang="en-US"/>
              <a:t>Add text</a:t>
            </a:r>
            <a:endParaRPr lang="en-GB"/>
          </a:p>
        </p:txBody>
      </p:sp>
    </p:spTree>
    <p:extLst>
      <p:ext uri="{BB962C8B-B14F-4D97-AF65-F5344CB8AC3E}">
        <p14:creationId xmlns:p14="http://schemas.microsoft.com/office/powerpoint/2010/main" val="3470634537"/>
      </p:ext>
    </p:extLst>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preserve="1" userDrawn="1">
  <p:cSld name="Title &amp; 3 pics with text">
    <p:spTree>
      <p:nvGrpSpPr>
        <p:cNvPr id="1" name=""/>
        <p:cNvGrpSpPr/>
        <p:nvPr/>
      </p:nvGrpSpPr>
      <p:grpSpPr>
        <a:xfrm>
          <a:off x="0" y="0"/>
          <a:ext cx="0" cy="0"/>
          <a:chOff x="0" y="0"/>
          <a:chExt cx="0" cy="0"/>
        </a:xfrm>
      </p:grpSpPr>
      <p:sp>
        <p:nvSpPr>
          <p:cNvPr id="14" name="Picture Placeholder 7">
            <a:extLst>
              <a:ext uri="{FF2B5EF4-FFF2-40B4-BE49-F238E27FC236}">
                <a16:creationId xmlns:a16="http://schemas.microsoft.com/office/drawing/2014/main" id="{910E507C-AAE6-4FED-AC4E-A73D986154BA}"/>
              </a:ext>
            </a:extLst>
          </p:cNvPr>
          <p:cNvSpPr>
            <a:spLocks noGrp="1"/>
          </p:cNvSpPr>
          <p:nvPr>
            <p:ph type="pic" sz="quarter" idx="12" hasCustomPrompt="1"/>
          </p:nvPr>
        </p:nvSpPr>
        <p:spPr>
          <a:xfrm>
            <a:off x="906463" y="1592263"/>
            <a:ext cx="3234022" cy="2025038"/>
          </a:xfrm>
          <a:solidFill>
            <a:schemeClr val="bg2">
              <a:lumMod val="95000"/>
            </a:schemeClr>
          </a:solidFill>
        </p:spPr>
        <p:txBody>
          <a:bodyPr/>
          <a:lstStyle>
            <a:lvl1pPr marL="0" indent="0">
              <a:buFont typeface="Arial" panose="020B0604020202020204" pitchFamily="34" charset="0"/>
              <a:buNone/>
              <a:defRPr sz="1600">
                <a:solidFill>
                  <a:schemeClr val="bg1"/>
                </a:solidFill>
              </a:defRPr>
            </a:lvl1pPr>
          </a:lstStyle>
          <a:p>
            <a:r>
              <a:rPr lang="en-GB"/>
              <a:t>Add picture</a:t>
            </a:r>
          </a:p>
        </p:txBody>
      </p:sp>
      <p:sp>
        <p:nvSpPr>
          <p:cNvPr id="15" name="Text Placeholder 9">
            <a:extLst>
              <a:ext uri="{FF2B5EF4-FFF2-40B4-BE49-F238E27FC236}">
                <a16:creationId xmlns:a16="http://schemas.microsoft.com/office/drawing/2014/main" id="{C635C1B9-56DB-4822-8BE1-1B71F05D39B4}"/>
              </a:ext>
            </a:extLst>
          </p:cNvPr>
          <p:cNvSpPr>
            <a:spLocks noGrp="1"/>
          </p:cNvSpPr>
          <p:nvPr>
            <p:ph type="body" sz="quarter" idx="13" hasCustomPrompt="1"/>
          </p:nvPr>
        </p:nvSpPr>
        <p:spPr>
          <a:xfrm>
            <a:off x="906463" y="3617300"/>
            <a:ext cx="3234022" cy="488951"/>
          </a:xfrm>
          <a:solidFill>
            <a:srgbClr val="4D4D4D"/>
          </a:solidFill>
        </p:spPr>
        <p:txBody>
          <a:bodyPr lIns="108000" tIns="108000" rIns="108000" bIns="108000"/>
          <a:lstStyle>
            <a:lvl1pPr marL="0" indent="0">
              <a:buFont typeface="Arial" panose="020B0604020202020204" pitchFamily="34" charset="0"/>
              <a:buNone/>
              <a:defRPr sz="1000" i="0">
                <a:solidFill>
                  <a:schemeClr val="bg1"/>
                </a:solidFill>
                <a:latin typeface="Arial" panose="020B0604020202020204" pitchFamily="34" charset="0"/>
                <a:cs typeface="Arial" panose="020B0604020202020204" pitchFamily="34" charset="0"/>
              </a:defRPr>
            </a:lvl1pPr>
          </a:lstStyle>
          <a:p>
            <a:pPr lvl="0"/>
            <a:r>
              <a:rPr lang="en-US"/>
              <a:t>Add picture caption</a:t>
            </a:r>
            <a:endParaRPr lang="en-GB"/>
          </a:p>
        </p:txBody>
      </p:sp>
      <p:sp>
        <p:nvSpPr>
          <p:cNvPr id="4" name="Text Placeholder 3">
            <a:extLst>
              <a:ext uri="{FF2B5EF4-FFF2-40B4-BE49-F238E27FC236}">
                <a16:creationId xmlns:a16="http://schemas.microsoft.com/office/drawing/2014/main" id="{C294BD5C-A104-49D3-B85B-71FA3DCD71ED}"/>
              </a:ext>
            </a:extLst>
          </p:cNvPr>
          <p:cNvSpPr>
            <a:spLocks noGrp="1"/>
          </p:cNvSpPr>
          <p:nvPr>
            <p:ph type="body" sz="quarter" idx="14" hasCustomPrompt="1"/>
          </p:nvPr>
        </p:nvSpPr>
        <p:spPr>
          <a:xfrm>
            <a:off x="906463" y="4237037"/>
            <a:ext cx="3234014" cy="1620838"/>
          </a:xfrm>
        </p:spPr>
        <p:txBody>
          <a:bodyPr vert="horz" lIns="0" tIns="45720" rIns="91440" bIns="45720" rtlCol="0">
            <a:noAutofit/>
          </a:bodyPr>
          <a:lstStyle>
            <a:lvl1pPr>
              <a:defRPr lang="en-US" dirty="0"/>
            </a:lvl1pPr>
            <a:lvl2pPr>
              <a:defRPr lang="en-US" dirty="0"/>
            </a:lvl2pPr>
            <a:lvl3pPr>
              <a:defRPr lang="en-US" dirty="0"/>
            </a:lvl3pPr>
            <a:lvl4pPr>
              <a:defRPr lang="en-US" dirty="0"/>
            </a:lvl4pPr>
            <a:lvl5pPr>
              <a:defRPr lang="en-GB" dirty="0"/>
            </a:lvl5pPr>
          </a:lstStyle>
          <a:p>
            <a:pPr lvl="0"/>
            <a:r>
              <a:rPr lang="en-US"/>
              <a:t>Add first level body copy</a:t>
            </a:r>
          </a:p>
          <a:p>
            <a:pPr lvl="1"/>
            <a:r>
              <a:rPr lang="en-US"/>
              <a:t>Second level</a:t>
            </a:r>
          </a:p>
          <a:p>
            <a:pPr lvl="2"/>
            <a:r>
              <a:rPr lang="en-US"/>
              <a:t>Third level</a:t>
            </a:r>
          </a:p>
          <a:p>
            <a:pPr lvl="3"/>
            <a:r>
              <a:rPr lang="en-US"/>
              <a:t>Fourth level</a:t>
            </a:r>
          </a:p>
          <a:p>
            <a:pPr lvl="4"/>
            <a:r>
              <a:rPr lang="en-US"/>
              <a:t>Fifth level</a:t>
            </a:r>
            <a:endParaRPr lang="en-GB"/>
          </a:p>
        </p:txBody>
      </p:sp>
      <p:sp>
        <p:nvSpPr>
          <p:cNvPr id="13" name="Title 1">
            <a:extLst>
              <a:ext uri="{FF2B5EF4-FFF2-40B4-BE49-F238E27FC236}">
                <a16:creationId xmlns:a16="http://schemas.microsoft.com/office/drawing/2014/main" id="{E3D4F58A-34E2-4997-A2B2-C106D12D8E82}"/>
              </a:ext>
            </a:extLst>
          </p:cNvPr>
          <p:cNvSpPr>
            <a:spLocks noGrp="1"/>
          </p:cNvSpPr>
          <p:nvPr>
            <p:ph type="title" hasCustomPrompt="1"/>
          </p:nvPr>
        </p:nvSpPr>
        <p:spPr>
          <a:xfrm>
            <a:off x="906463" y="506192"/>
            <a:ext cx="10393362" cy="540000"/>
          </a:xfrm>
        </p:spPr>
        <p:txBody>
          <a:bodyPr anchor="ctr"/>
          <a:lstStyle>
            <a:lvl1pPr>
              <a:defRPr/>
            </a:lvl1pPr>
          </a:lstStyle>
          <a:p>
            <a:r>
              <a:rPr lang="en-US"/>
              <a:t>Add title</a:t>
            </a:r>
            <a:endParaRPr lang="en-GB"/>
          </a:p>
        </p:txBody>
      </p:sp>
      <p:sp>
        <p:nvSpPr>
          <p:cNvPr id="17" name="Text Placeholder 3">
            <a:extLst>
              <a:ext uri="{FF2B5EF4-FFF2-40B4-BE49-F238E27FC236}">
                <a16:creationId xmlns:a16="http://schemas.microsoft.com/office/drawing/2014/main" id="{80129624-6553-4A69-85B3-6FEC416B4AB4}"/>
              </a:ext>
            </a:extLst>
          </p:cNvPr>
          <p:cNvSpPr>
            <a:spLocks noGrp="1"/>
          </p:cNvSpPr>
          <p:nvPr>
            <p:ph type="body" sz="quarter" idx="10" hasCustomPrompt="1"/>
          </p:nvPr>
        </p:nvSpPr>
        <p:spPr>
          <a:xfrm>
            <a:off x="906463" y="1155943"/>
            <a:ext cx="10393361" cy="267416"/>
          </a:xfrm>
        </p:spPr>
        <p:txBody>
          <a:bodyPr vert="horz" lIns="0" tIns="0" rIns="0" bIns="0" rtlCol="0">
            <a:noAutofit/>
          </a:bodyPr>
          <a:lstStyle>
            <a:lvl1pPr marL="0" indent="0">
              <a:buFont typeface="Arial" panose="020B0604020202020204" pitchFamily="34" charset="0"/>
              <a:buNone/>
              <a:defRPr lang="en-GB" sz="2000" b="1" dirty="0">
                <a:latin typeface="Arial" panose="020B0604020202020204" pitchFamily="34" charset="0"/>
                <a:cs typeface="Arial" panose="020B0604020202020204" pitchFamily="34" charset="0"/>
              </a:defRPr>
            </a:lvl1pPr>
          </a:lstStyle>
          <a:p>
            <a:pPr marL="228600" lvl="0" indent="-228600">
              <a:lnSpc>
                <a:spcPct val="100000"/>
              </a:lnSpc>
              <a:spcAft>
                <a:spcPts val="0"/>
              </a:spcAft>
            </a:pPr>
            <a:r>
              <a:rPr lang="en-US"/>
              <a:t>Add subtitle</a:t>
            </a:r>
            <a:endParaRPr lang="en-GB"/>
          </a:p>
        </p:txBody>
      </p:sp>
      <p:sp>
        <p:nvSpPr>
          <p:cNvPr id="26" name="Picture Placeholder 7">
            <a:extLst>
              <a:ext uri="{FF2B5EF4-FFF2-40B4-BE49-F238E27FC236}">
                <a16:creationId xmlns:a16="http://schemas.microsoft.com/office/drawing/2014/main" id="{3E8025B5-143B-4614-B5F7-C1BC37E178C4}"/>
              </a:ext>
            </a:extLst>
          </p:cNvPr>
          <p:cNvSpPr>
            <a:spLocks noGrp="1"/>
          </p:cNvSpPr>
          <p:nvPr>
            <p:ph type="pic" sz="quarter" idx="15" hasCustomPrompt="1"/>
          </p:nvPr>
        </p:nvSpPr>
        <p:spPr>
          <a:xfrm>
            <a:off x="4478989" y="1592263"/>
            <a:ext cx="3234022" cy="2025038"/>
          </a:xfrm>
          <a:solidFill>
            <a:schemeClr val="bg2">
              <a:lumMod val="95000"/>
            </a:schemeClr>
          </a:solidFill>
        </p:spPr>
        <p:txBody>
          <a:bodyPr/>
          <a:lstStyle>
            <a:lvl1pPr marL="0" indent="0">
              <a:buFont typeface="Arial" panose="020B0604020202020204" pitchFamily="34" charset="0"/>
              <a:buNone/>
              <a:defRPr sz="1600">
                <a:solidFill>
                  <a:schemeClr val="bg1"/>
                </a:solidFill>
              </a:defRPr>
            </a:lvl1pPr>
          </a:lstStyle>
          <a:p>
            <a:r>
              <a:rPr lang="en-GB"/>
              <a:t>Add picture</a:t>
            </a:r>
          </a:p>
        </p:txBody>
      </p:sp>
      <p:sp>
        <p:nvSpPr>
          <p:cNvPr id="27" name="Text Placeholder 9">
            <a:extLst>
              <a:ext uri="{FF2B5EF4-FFF2-40B4-BE49-F238E27FC236}">
                <a16:creationId xmlns:a16="http://schemas.microsoft.com/office/drawing/2014/main" id="{1C06426E-732E-443E-9E49-48CC6F3AB8C1}"/>
              </a:ext>
            </a:extLst>
          </p:cNvPr>
          <p:cNvSpPr>
            <a:spLocks noGrp="1"/>
          </p:cNvSpPr>
          <p:nvPr>
            <p:ph type="body" sz="quarter" idx="16" hasCustomPrompt="1"/>
          </p:nvPr>
        </p:nvSpPr>
        <p:spPr>
          <a:xfrm>
            <a:off x="4478989" y="3617300"/>
            <a:ext cx="3234022" cy="488951"/>
          </a:xfrm>
          <a:solidFill>
            <a:srgbClr val="4D4D4D"/>
          </a:solidFill>
        </p:spPr>
        <p:txBody>
          <a:bodyPr lIns="108000" tIns="108000" rIns="108000" bIns="108000"/>
          <a:lstStyle>
            <a:lvl1pPr marL="0" indent="0">
              <a:buFont typeface="Arial" panose="020B0604020202020204" pitchFamily="34" charset="0"/>
              <a:buNone/>
              <a:defRPr sz="1000" i="0">
                <a:solidFill>
                  <a:schemeClr val="bg1"/>
                </a:solidFill>
                <a:latin typeface="Arial" panose="020B0604020202020204" pitchFamily="34" charset="0"/>
                <a:cs typeface="Arial" panose="020B0604020202020204" pitchFamily="34" charset="0"/>
              </a:defRPr>
            </a:lvl1pPr>
          </a:lstStyle>
          <a:p>
            <a:pPr lvl="0"/>
            <a:r>
              <a:rPr lang="en-US"/>
              <a:t>Add picture caption</a:t>
            </a:r>
            <a:endParaRPr lang="en-GB"/>
          </a:p>
        </p:txBody>
      </p:sp>
      <p:sp>
        <p:nvSpPr>
          <p:cNvPr id="31" name="Text Placeholder 3">
            <a:extLst>
              <a:ext uri="{FF2B5EF4-FFF2-40B4-BE49-F238E27FC236}">
                <a16:creationId xmlns:a16="http://schemas.microsoft.com/office/drawing/2014/main" id="{6553159D-437D-4165-93F6-B976A7FE3354}"/>
              </a:ext>
            </a:extLst>
          </p:cNvPr>
          <p:cNvSpPr>
            <a:spLocks noGrp="1"/>
          </p:cNvSpPr>
          <p:nvPr>
            <p:ph type="body" sz="quarter" idx="17" hasCustomPrompt="1"/>
          </p:nvPr>
        </p:nvSpPr>
        <p:spPr>
          <a:xfrm>
            <a:off x="4478989" y="4237037"/>
            <a:ext cx="3234014" cy="1620838"/>
          </a:xfrm>
        </p:spPr>
        <p:txBody>
          <a:bodyPr vert="horz" lIns="0" tIns="45720" rIns="91440" bIns="45720" rtlCol="0">
            <a:noAutofit/>
          </a:bodyPr>
          <a:lstStyle>
            <a:lvl1pPr>
              <a:defRPr lang="en-US" dirty="0"/>
            </a:lvl1pPr>
            <a:lvl2pPr>
              <a:defRPr lang="en-US" dirty="0"/>
            </a:lvl2pPr>
            <a:lvl3pPr>
              <a:defRPr lang="en-US" dirty="0"/>
            </a:lvl3pPr>
            <a:lvl4pPr>
              <a:defRPr lang="en-US" dirty="0"/>
            </a:lvl4pPr>
            <a:lvl5pPr>
              <a:defRPr lang="en-GB" dirty="0"/>
            </a:lvl5pPr>
          </a:lstStyle>
          <a:p>
            <a:pPr lvl="0"/>
            <a:r>
              <a:rPr lang="en-US"/>
              <a:t>Add first level body copy</a:t>
            </a:r>
          </a:p>
          <a:p>
            <a:pPr lvl="1"/>
            <a:r>
              <a:rPr lang="en-US"/>
              <a:t>Second level</a:t>
            </a:r>
          </a:p>
          <a:p>
            <a:pPr lvl="2"/>
            <a:r>
              <a:rPr lang="en-US"/>
              <a:t>Third level</a:t>
            </a:r>
          </a:p>
          <a:p>
            <a:pPr lvl="3"/>
            <a:r>
              <a:rPr lang="en-US"/>
              <a:t>Fourth level</a:t>
            </a:r>
          </a:p>
          <a:p>
            <a:pPr lvl="4"/>
            <a:r>
              <a:rPr lang="en-US"/>
              <a:t>Fifth level</a:t>
            </a:r>
            <a:endParaRPr lang="en-GB"/>
          </a:p>
        </p:txBody>
      </p:sp>
      <p:sp>
        <p:nvSpPr>
          <p:cNvPr id="32" name="Picture Placeholder 7">
            <a:extLst>
              <a:ext uri="{FF2B5EF4-FFF2-40B4-BE49-F238E27FC236}">
                <a16:creationId xmlns:a16="http://schemas.microsoft.com/office/drawing/2014/main" id="{F265C580-2414-43EC-BBC4-281B73DDE8B6}"/>
              </a:ext>
            </a:extLst>
          </p:cNvPr>
          <p:cNvSpPr>
            <a:spLocks noGrp="1"/>
          </p:cNvSpPr>
          <p:nvPr>
            <p:ph type="pic" sz="quarter" idx="18" hasCustomPrompt="1"/>
          </p:nvPr>
        </p:nvSpPr>
        <p:spPr>
          <a:xfrm>
            <a:off x="8051515" y="1592263"/>
            <a:ext cx="3234022" cy="2025038"/>
          </a:xfrm>
          <a:solidFill>
            <a:schemeClr val="bg2">
              <a:lumMod val="95000"/>
            </a:schemeClr>
          </a:solidFill>
        </p:spPr>
        <p:txBody>
          <a:bodyPr/>
          <a:lstStyle>
            <a:lvl1pPr marL="0" indent="0">
              <a:buFont typeface="Arial" panose="020B0604020202020204" pitchFamily="34" charset="0"/>
              <a:buNone/>
              <a:defRPr sz="1600">
                <a:solidFill>
                  <a:schemeClr val="bg1"/>
                </a:solidFill>
              </a:defRPr>
            </a:lvl1pPr>
          </a:lstStyle>
          <a:p>
            <a:r>
              <a:rPr lang="en-GB"/>
              <a:t>Add picture</a:t>
            </a:r>
          </a:p>
        </p:txBody>
      </p:sp>
      <p:sp>
        <p:nvSpPr>
          <p:cNvPr id="33" name="Text Placeholder 9">
            <a:extLst>
              <a:ext uri="{FF2B5EF4-FFF2-40B4-BE49-F238E27FC236}">
                <a16:creationId xmlns:a16="http://schemas.microsoft.com/office/drawing/2014/main" id="{D1B7CEF5-B8C6-485C-8441-0031BFA2D117}"/>
              </a:ext>
            </a:extLst>
          </p:cNvPr>
          <p:cNvSpPr>
            <a:spLocks noGrp="1"/>
          </p:cNvSpPr>
          <p:nvPr>
            <p:ph type="body" sz="quarter" idx="19" hasCustomPrompt="1"/>
          </p:nvPr>
        </p:nvSpPr>
        <p:spPr>
          <a:xfrm>
            <a:off x="8051515" y="3617300"/>
            <a:ext cx="3234022" cy="488951"/>
          </a:xfrm>
          <a:solidFill>
            <a:srgbClr val="4D4D4D"/>
          </a:solidFill>
        </p:spPr>
        <p:txBody>
          <a:bodyPr lIns="108000" tIns="108000" rIns="108000" bIns="108000"/>
          <a:lstStyle>
            <a:lvl1pPr marL="0" indent="0">
              <a:buFont typeface="Arial" panose="020B0604020202020204" pitchFamily="34" charset="0"/>
              <a:buNone/>
              <a:defRPr sz="1000" i="0">
                <a:solidFill>
                  <a:schemeClr val="bg1"/>
                </a:solidFill>
                <a:latin typeface="Arial" panose="020B0604020202020204" pitchFamily="34" charset="0"/>
                <a:cs typeface="Arial" panose="020B0604020202020204" pitchFamily="34" charset="0"/>
              </a:defRPr>
            </a:lvl1pPr>
          </a:lstStyle>
          <a:p>
            <a:pPr lvl="0"/>
            <a:r>
              <a:rPr lang="en-US"/>
              <a:t>Add picture caption</a:t>
            </a:r>
            <a:endParaRPr lang="en-GB"/>
          </a:p>
        </p:txBody>
      </p:sp>
      <p:sp>
        <p:nvSpPr>
          <p:cNvPr id="34" name="Text Placeholder 3">
            <a:extLst>
              <a:ext uri="{FF2B5EF4-FFF2-40B4-BE49-F238E27FC236}">
                <a16:creationId xmlns:a16="http://schemas.microsoft.com/office/drawing/2014/main" id="{8827904D-E3FE-44A6-AB6B-165CE391E4EF}"/>
              </a:ext>
            </a:extLst>
          </p:cNvPr>
          <p:cNvSpPr>
            <a:spLocks noGrp="1"/>
          </p:cNvSpPr>
          <p:nvPr>
            <p:ph type="body" sz="quarter" idx="20" hasCustomPrompt="1"/>
          </p:nvPr>
        </p:nvSpPr>
        <p:spPr>
          <a:xfrm>
            <a:off x="8051515" y="4237037"/>
            <a:ext cx="3234014" cy="1620838"/>
          </a:xfrm>
        </p:spPr>
        <p:txBody>
          <a:bodyPr vert="horz" lIns="0" tIns="45720" rIns="91440" bIns="45720" rtlCol="0">
            <a:noAutofit/>
          </a:bodyPr>
          <a:lstStyle>
            <a:lvl1pPr>
              <a:defRPr lang="en-US" dirty="0"/>
            </a:lvl1pPr>
            <a:lvl2pPr>
              <a:defRPr lang="en-US" dirty="0"/>
            </a:lvl2pPr>
            <a:lvl3pPr>
              <a:defRPr lang="en-US" dirty="0"/>
            </a:lvl3pPr>
            <a:lvl4pPr>
              <a:defRPr lang="en-US" dirty="0"/>
            </a:lvl4pPr>
            <a:lvl5pPr>
              <a:defRPr lang="en-GB" dirty="0"/>
            </a:lvl5pPr>
          </a:lstStyle>
          <a:p>
            <a:pPr lvl="0"/>
            <a:r>
              <a:rPr lang="en-US"/>
              <a:t>Add first level body copy</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1728488569"/>
      </p:ext>
    </p:extLst>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preserve="1" userDrawn="1">
  <p:cSld name="Title &amp; 6 pics with captions">
    <p:spTree>
      <p:nvGrpSpPr>
        <p:cNvPr id="1" name=""/>
        <p:cNvGrpSpPr/>
        <p:nvPr/>
      </p:nvGrpSpPr>
      <p:grpSpPr>
        <a:xfrm>
          <a:off x="0" y="0"/>
          <a:ext cx="0" cy="0"/>
          <a:chOff x="0" y="0"/>
          <a:chExt cx="0" cy="0"/>
        </a:xfrm>
      </p:grpSpPr>
      <p:sp>
        <p:nvSpPr>
          <p:cNvPr id="8" name="Picture Placeholder 7">
            <a:extLst>
              <a:ext uri="{FF2B5EF4-FFF2-40B4-BE49-F238E27FC236}">
                <a16:creationId xmlns:a16="http://schemas.microsoft.com/office/drawing/2014/main" id="{863F8DF2-10EE-4ED2-91AB-B7E3C37627A0}"/>
              </a:ext>
            </a:extLst>
          </p:cNvPr>
          <p:cNvSpPr>
            <a:spLocks noGrp="1"/>
          </p:cNvSpPr>
          <p:nvPr>
            <p:ph type="pic" sz="quarter" idx="12" hasCustomPrompt="1"/>
          </p:nvPr>
        </p:nvSpPr>
        <p:spPr>
          <a:xfrm>
            <a:off x="906463" y="1592263"/>
            <a:ext cx="1836737" cy="1951021"/>
          </a:xfrm>
          <a:solidFill>
            <a:schemeClr val="bg2">
              <a:lumMod val="95000"/>
            </a:schemeClr>
          </a:solidFill>
        </p:spPr>
        <p:txBody>
          <a:bodyPr/>
          <a:lstStyle>
            <a:lvl1pPr marL="0" indent="0">
              <a:buFont typeface="Arial" panose="020B0604020202020204" pitchFamily="34" charset="0"/>
              <a:buNone/>
              <a:defRPr sz="1600">
                <a:solidFill>
                  <a:schemeClr val="bg1"/>
                </a:solidFill>
              </a:defRPr>
            </a:lvl1pPr>
          </a:lstStyle>
          <a:p>
            <a:r>
              <a:rPr lang="en-GB"/>
              <a:t>Add picture</a:t>
            </a:r>
          </a:p>
        </p:txBody>
      </p:sp>
      <p:sp>
        <p:nvSpPr>
          <p:cNvPr id="18" name="Text Placeholder 9">
            <a:extLst>
              <a:ext uri="{FF2B5EF4-FFF2-40B4-BE49-F238E27FC236}">
                <a16:creationId xmlns:a16="http://schemas.microsoft.com/office/drawing/2014/main" id="{CE65C268-9523-4D2B-978E-B84D5D702A5E}"/>
              </a:ext>
            </a:extLst>
          </p:cNvPr>
          <p:cNvSpPr>
            <a:spLocks noGrp="1"/>
          </p:cNvSpPr>
          <p:nvPr>
            <p:ph type="body" sz="quarter" idx="24" hasCustomPrompt="1"/>
          </p:nvPr>
        </p:nvSpPr>
        <p:spPr>
          <a:xfrm>
            <a:off x="906466" y="3051426"/>
            <a:ext cx="1836737" cy="491860"/>
          </a:xfrm>
          <a:solidFill>
            <a:srgbClr val="4D4D4D"/>
          </a:solidFill>
        </p:spPr>
        <p:txBody>
          <a:bodyPr lIns="108000" tIns="108000" rIns="108000" bIns="108000"/>
          <a:lstStyle>
            <a:lvl1pPr marL="0" indent="0">
              <a:buNone/>
              <a:defRPr sz="900" i="0">
                <a:solidFill>
                  <a:schemeClr val="bg1"/>
                </a:solidFill>
                <a:latin typeface="Arial" panose="020B0604020202020204" pitchFamily="34" charset="0"/>
                <a:cs typeface="Arial" panose="020B0604020202020204" pitchFamily="34" charset="0"/>
              </a:defRPr>
            </a:lvl1pPr>
          </a:lstStyle>
          <a:p>
            <a:pPr lvl="0"/>
            <a:r>
              <a:rPr lang="en-US"/>
              <a:t>Add text</a:t>
            </a:r>
            <a:endParaRPr lang="en-GB"/>
          </a:p>
        </p:txBody>
      </p:sp>
      <p:sp>
        <p:nvSpPr>
          <p:cNvPr id="50" name="Title 1">
            <a:extLst>
              <a:ext uri="{FF2B5EF4-FFF2-40B4-BE49-F238E27FC236}">
                <a16:creationId xmlns:a16="http://schemas.microsoft.com/office/drawing/2014/main" id="{FB9C8658-FFA5-439B-8E19-017EB38FE818}"/>
              </a:ext>
            </a:extLst>
          </p:cNvPr>
          <p:cNvSpPr>
            <a:spLocks noGrp="1"/>
          </p:cNvSpPr>
          <p:nvPr>
            <p:ph type="title" hasCustomPrompt="1"/>
          </p:nvPr>
        </p:nvSpPr>
        <p:spPr>
          <a:xfrm>
            <a:off x="906463" y="506192"/>
            <a:ext cx="10393362" cy="540000"/>
          </a:xfrm>
        </p:spPr>
        <p:txBody>
          <a:bodyPr anchor="ctr"/>
          <a:lstStyle>
            <a:lvl1pPr>
              <a:defRPr/>
            </a:lvl1pPr>
          </a:lstStyle>
          <a:p>
            <a:r>
              <a:rPr lang="en-US"/>
              <a:t>people x4</a:t>
            </a:r>
            <a:endParaRPr lang="en-GB"/>
          </a:p>
        </p:txBody>
      </p:sp>
      <p:sp>
        <p:nvSpPr>
          <p:cNvPr id="52" name="Text Placeholder 3">
            <a:extLst>
              <a:ext uri="{FF2B5EF4-FFF2-40B4-BE49-F238E27FC236}">
                <a16:creationId xmlns:a16="http://schemas.microsoft.com/office/drawing/2014/main" id="{060334B3-C8D6-4467-BD23-E2E84B268631}"/>
              </a:ext>
            </a:extLst>
          </p:cNvPr>
          <p:cNvSpPr>
            <a:spLocks noGrp="1"/>
          </p:cNvSpPr>
          <p:nvPr>
            <p:ph type="body" sz="quarter" idx="10" hasCustomPrompt="1"/>
          </p:nvPr>
        </p:nvSpPr>
        <p:spPr>
          <a:xfrm>
            <a:off x="906463" y="1155943"/>
            <a:ext cx="10393361" cy="267416"/>
          </a:xfrm>
        </p:spPr>
        <p:txBody>
          <a:bodyPr vert="horz" lIns="0" tIns="0" rIns="0" bIns="0" rtlCol="0">
            <a:noAutofit/>
          </a:bodyPr>
          <a:lstStyle>
            <a:lvl1pPr marL="0" indent="0">
              <a:buFont typeface="Arial" panose="020B0604020202020204" pitchFamily="34" charset="0"/>
              <a:buNone/>
              <a:defRPr lang="en-GB" sz="2000" b="1" dirty="0">
                <a:latin typeface="Arial" panose="020B0604020202020204" pitchFamily="34" charset="0"/>
                <a:cs typeface="Arial" panose="020B0604020202020204" pitchFamily="34" charset="0"/>
              </a:defRPr>
            </a:lvl1pPr>
          </a:lstStyle>
          <a:p>
            <a:pPr marL="228600" lvl="0" indent="-228600">
              <a:lnSpc>
                <a:spcPct val="100000"/>
              </a:lnSpc>
              <a:spcAft>
                <a:spcPts val="0"/>
              </a:spcAft>
            </a:pPr>
            <a:r>
              <a:rPr lang="en-US"/>
              <a:t>Add subtitle</a:t>
            </a:r>
            <a:endParaRPr lang="en-GB"/>
          </a:p>
        </p:txBody>
      </p:sp>
      <p:sp>
        <p:nvSpPr>
          <p:cNvPr id="5" name="Text Placeholder 4">
            <a:extLst>
              <a:ext uri="{FF2B5EF4-FFF2-40B4-BE49-F238E27FC236}">
                <a16:creationId xmlns:a16="http://schemas.microsoft.com/office/drawing/2014/main" id="{869795CF-64B9-4A22-9691-B4D068DFFD3D}"/>
              </a:ext>
            </a:extLst>
          </p:cNvPr>
          <p:cNvSpPr>
            <a:spLocks noGrp="1"/>
          </p:cNvSpPr>
          <p:nvPr>
            <p:ph type="body" sz="quarter" idx="31" hasCustomPrompt="1"/>
          </p:nvPr>
        </p:nvSpPr>
        <p:spPr>
          <a:xfrm>
            <a:off x="2897650" y="1592262"/>
            <a:ext cx="3009989" cy="1951021"/>
          </a:xfrm>
        </p:spPr>
        <p:txBody>
          <a:bodyPr/>
          <a:lstStyle>
            <a:lvl1pPr marL="174625" indent="-174625">
              <a:defRPr sz="1400"/>
            </a:lvl1pPr>
            <a:lvl2pPr marL="452438" indent="-185738">
              <a:defRPr sz="1400"/>
            </a:lvl2pPr>
            <a:lvl3pPr marL="801688" indent="-174625">
              <a:defRPr sz="1400"/>
            </a:lvl3pPr>
            <a:lvl4pPr>
              <a:defRPr sz="1400"/>
            </a:lvl4pPr>
            <a:lvl5pPr>
              <a:defRPr sz="1400"/>
            </a:lvl5pPr>
          </a:lstStyle>
          <a:p>
            <a:pPr lvl="0"/>
            <a:r>
              <a:rPr lang="en-US"/>
              <a:t>Add first level body copy</a:t>
            </a:r>
          </a:p>
          <a:p>
            <a:pPr lvl="1"/>
            <a:r>
              <a:rPr lang="en-US"/>
              <a:t>Second level</a:t>
            </a:r>
          </a:p>
          <a:p>
            <a:pPr lvl="2"/>
            <a:r>
              <a:rPr lang="en-US"/>
              <a:t>Third level</a:t>
            </a:r>
            <a:endParaRPr lang="en-GB"/>
          </a:p>
        </p:txBody>
      </p:sp>
      <p:sp>
        <p:nvSpPr>
          <p:cNvPr id="39" name="Picture Placeholder 7">
            <a:extLst>
              <a:ext uri="{FF2B5EF4-FFF2-40B4-BE49-F238E27FC236}">
                <a16:creationId xmlns:a16="http://schemas.microsoft.com/office/drawing/2014/main" id="{865EFB54-6A1B-4E06-BCCA-B3ADA5560950}"/>
              </a:ext>
            </a:extLst>
          </p:cNvPr>
          <p:cNvSpPr>
            <a:spLocks noGrp="1"/>
          </p:cNvSpPr>
          <p:nvPr>
            <p:ph type="pic" sz="quarter" idx="33" hasCustomPrompt="1"/>
          </p:nvPr>
        </p:nvSpPr>
        <p:spPr>
          <a:xfrm>
            <a:off x="6298649" y="1592263"/>
            <a:ext cx="1836737" cy="1951021"/>
          </a:xfrm>
          <a:solidFill>
            <a:schemeClr val="bg2">
              <a:lumMod val="95000"/>
            </a:schemeClr>
          </a:solidFill>
        </p:spPr>
        <p:txBody>
          <a:bodyPr/>
          <a:lstStyle>
            <a:lvl1pPr marL="0" indent="0">
              <a:buFont typeface="Arial" panose="020B0604020202020204" pitchFamily="34" charset="0"/>
              <a:buNone/>
              <a:defRPr sz="1600">
                <a:solidFill>
                  <a:schemeClr val="bg1"/>
                </a:solidFill>
              </a:defRPr>
            </a:lvl1pPr>
          </a:lstStyle>
          <a:p>
            <a:r>
              <a:rPr lang="en-GB"/>
              <a:t>Add picture</a:t>
            </a:r>
          </a:p>
        </p:txBody>
      </p:sp>
      <p:sp>
        <p:nvSpPr>
          <p:cNvPr id="40" name="Text Placeholder 9">
            <a:extLst>
              <a:ext uri="{FF2B5EF4-FFF2-40B4-BE49-F238E27FC236}">
                <a16:creationId xmlns:a16="http://schemas.microsoft.com/office/drawing/2014/main" id="{07CCE860-3874-4E10-AA97-1B7765ACD0CC}"/>
              </a:ext>
            </a:extLst>
          </p:cNvPr>
          <p:cNvSpPr>
            <a:spLocks noGrp="1"/>
          </p:cNvSpPr>
          <p:nvPr>
            <p:ph type="body" sz="quarter" idx="34" hasCustomPrompt="1"/>
          </p:nvPr>
        </p:nvSpPr>
        <p:spPr>
          <a:xfrm>
            <a:off x="6298652" y="3051426"/>
            <a:ext cx="1836737" cy="491860"/>
          </a:xfrm>
          <a:solidFill>
            <a:srgbClr val="4D4D4D"/>
          </a:solidFill>
        </p:spPr>
        <p:txBody>
          <a:bodyPr lIns="108000" tIns="108000" rIns="108000" bIns="108000"/>
          <a:lstStyle>
            <a:lvl1pPr marL="0" indent="0">
              <a:buNone/>
              <a:defRPr sz="900" i="0">
                <a:solidFill>
                  <a:schemeClr val="bg1"/>
                </a:solidFill>
                <a:latin typeface="Arial" panose="020B0604020202020204" pitchFamily="34" charset="0"/>
                <a:cs typeface="Arial" panose="020B0604020202020204" pitchFamily="34" charset="0"/>
              </a:defRPr>
            </a:lvl1pPr>
          </a:lstStyle>
          <a:p>
            <a:pPr lvl="0"/>
            <a:r>
              <a:rPr lang="en-US"/>
              <a:t>Add text</a:t>
            </a:r>
            <a:endParaRPr lang="en-GB"/>
          </a:p>
        </p:txBody>
      </p:sp>
      <p:sp>
        <p:nvSpPr>
          <p:cNvPr id="43" name="Text Placeholder 4">
            <a:extLst>
              <a:ext uri="{FF2B5EF4-FFF2-40B4-BE49-F238E27FC236}">
                <a16:creationId xmlns:a16="http://schemas.microsoft.com/office/drawing/2014/main" id="{A2804C67-9F45-478C-A138-69596612BD41}"/>
              </a:ext>
            </a:extLst>
          </p:cNvPr>
          <p:cNvSpPr>
            <a:spLocks noGrp="1"/>
          </p:cNvSpPr>
          <p:nvPr>
            <p:ph type="body" sz="quarter" idx="37" hasCustomPrompt="1"/>
          </p:nvPr>
        </p:nvSpPr>
        <p:spPr>
          <a:xfrm>
            <a:off x="8289836" y="1592262"/>
            <a:ext cx="3009989" cy="1951021"/>
          </a:xfrm>
        </p:spPr>
        <p:txBody>
          <a:bodyPr vert="horz" lIns="0" tIns="45720" rIns="91440" bIns="45720" rtlCol="0">
            <a:noAutofit/>
          </a:bodyPr>
          <a:lstStyle>
            <a:lvl1pPr>
              <a:defRPr lang="en-US" sz="1400" dirty="0" smtClean="0"/>
            </a:lvl1pPr>
            <a:lvl2pPr>
              <a:defRPr lang="en-US" sz="1400" dirty="0" smtClean="0"/>
            </a:lvl2pPr>
            <a:lvl3pPr>
              <a:defRPr lang="en-GB" sz="1400" dirty="0"/>
            </a:lvl3pPr>
          </a:lstStyle>
          <a:p>
            <a:pPr marL="174625" lvl="0" indent="-174625"/>
            <a:r>
              <a:rPr lang="en-US"/>
              <a:t>Add first level body copy</a:t>
            </a:r>
          </a:p>
          <a:p>
            <a:pPr marL="452438" lvl="1" indent="-185738"/>
            <a:r>
              <a:rPr lang="en-US"/>
              <a:t>Second level</a:t>
            </a:r>
          </a:p>
          <a:p>
            <a:pPr marL="801688" lvl="2" indent="-174625"/>
            <a:r>
              <a:rPr lang="en-US"/>
              <a:t>Third level</a:t>
            </a:r>
            <a:endParaRPr lang="en-GB"/>
          </a:p>
        </p:txBody>
      </p:sp>
      <p:sp>
        <p:nvSpPr>
          <p:cNvPr id="53" name="Picture Placeholder 7">
            <a:extLst>
              <a:ext uri="{FF2B5EF4-FFF2-40B4-BE49-F238E27FC236}">
                <a16:creationId xmlns:a16="http://schemas.microsoft.com/office/drawing/2014/main" id="{4A0DCA40-453A-4B37-9F84-3A7D54952EEF}"/>
              </a:ext>
            </a:extLst>
          </p:cNvPr>
          <p:cNvSpPr>
            <a:spLocks noGrp="1"/>
          </p:cNvSpPr>
          <p:nvPr>
            <p:ph type="pic" sz="quarter" idx="38" hasCustomPrompt="1"/>
          </p:nvPr>
        </p:nvSpPr>
        <p:spPr>
          <a:xfrm>
            <a:off x="906463" y="3906853"/>
            <a:ext cx="1836737" cy="1951021"/>
          </a:xfrm>
          <a:solidFill>
            <a:schemeClr val="bg2">
              <a:lumMod val="95000"/>
            </a:schemeClr>
          </a:solidFill>
        </p:spPr>
        <p:txBody>
          <a:bodyPr/>
          <a:lstStyle>
            <a:lvl1pPr marL="0" indent="0">
              <a:buFont typeface="Arial" panose="020B0604020202020204" pitchFamily="34" charset="0"/>
              <a:buNone/>
              <a:defRPr sz="1600">
                <a:solidFill>
                  <a:schemeClr val="bg1"/>
                </a:solidFill>
              </a:defRPr>
            </a:lvl1pPr>
          </a:lstStyle>
          <a:p>
            <a:r>
              <a:rPr lang="en-GB"/>
              <a:t>Add picture</a:t>
            </a:r>
          </a:p>
        </p:txBody>
      </p:sp>
      <p:sp>
        <p:nvSpPr>
          <p:cNvPr id="54" name="Text Placeholder 9">
            <a:extLst>
              <a:ext uri="{FF2B5EF4-FFF2-40B4-BE49-F238E27FC236}">
                <a16:creationId xmlns:a16="http://schemas.microsoft.com/office/drawing/2014/main" id="{06121884-838C-4001-8648-B7CACB22A531}"/>
              </a:ext>
            </a:extLst>
          </p:cNvPr>
          <p:cNvSpPr>
            <a:spLocks noGrp="1"/>
          </p:cNvSpPr>
          <p:nvPr>
            <p:ph type="body" sz="quarter" idx="39" hasCustomPrompt="1"/>
          </p:nvPr>
        </p:nvSpPr>
        <p:spPr>
          <a:xfrm>
            <a:off x="906466" y="5366016"/>
            <a:ext cx="1836737" cy="491860"/>
          </a:xfrm>
          <a:solidFill>
            <a:srgbClr val="4D4D4D"/>
          </a:solidFill>
        </p:spPr>
        <p:txBody>
          <a:bodyPr lIns="108000" tIns="108000" rIns="108000" bIns="108000"/>
          <a:lstStyle>
            <a:lvl1pPr marL="0" indent="0">
              <a:buNone/>
              <a:defRPr sz="900" i="0">
                <a:solidFill>
                  <a:schemeClr val="bg1"/>
                </a:solidFill>
                <a:latin typeface="Arial" panose="020B0604020202020204" pitchFamily="34" charset="0"/>
                <a:cs typeface="Arial" panose="020B0604020202020204" pitchFamily="34" charset="0"/>
              </a:defRPr>
            </a:lvl1pPr>
          </a:lstStyle>
          <a:p>
            <a:pPr lvl="0"/>
            <a:r>
              <a:rPr lang="en-US"/>
              <a:t>Add text</a:t>
            </a:r>
            <a:endParaRPr lang="en-GB"/>
          </a:p>
        </p:txBody>
      </p:sp>
      <p:sp>
        <p:nvSpPr>
          <p:cNvPr id="55" name="Text Placeholder 4">
            <a:extLst>
              <a:ext uri="{FF2B5EF4-FFF2-40B4-BE49-F238E27FC236}">
                <a16:creationId xmlns:a16="http://schemas.microsoft.com/office/drawing/2014/main" id="{DFA0BC82-56C0-4EC2-9A09-18474764D8C0}"/>
              </a:ext>
            </a:extLst>
          </p:cNvPr>
          <p:cNvSpPr>
            <a:spLocks noGrp="1"/>
          </p:cNvSpPr>
          <p:nvPr>
            <p:ph type="body" sz="quarter" idx="40" hasCustomPrompt="1"/>
          </p:nvPr>
        </p:nvSpPr>
        <p:spPr>
          <a:xfrm>
            <a:off x="2897650" y="3906852"/>
            <a:ext cx="3009989" cy="1951021"/>
          </a:xfrm>
        </p:spPr>
        <p:txBody>
          <a:bodyPr vert="horz" lIns="0" tIns="45720" rIns="91440" bIns="45720" rtlCol="0">
            <a:noAutofit/>
          </a:bodyPr>
          <a:lstStyle>
            <a:lvl1pPr>
              <a:defRPr lang="en-US" sz="1400" dirty="0" smtClean="0"/>
            </a:lvl1pPr>
            <a:lvl2pPr>
              <a:defRPr lang="en-US" sz="1400" dirty="0" smtClean="0"/>
            </a:lvl2pPr>
            <a:lvl3pPr>
              <a:defRPr lang="en-GB" sz="1400" dirty="0"/>
            </a:lvl3pPr>
          </a:lstStyle>
          <a:p>
            <a:pPr marL="174625" lvl="0" indent="-174625"/>
            <a:r>
              <a:rPr lang="en-US"/>
              <a:t>Add first level body copy</a:t>
            </a:r>
          </a:p>
          <a:p>
            <a:pPr marL="452438" lvl="1" indent="-185738"/>
            <a:r>
              <a:rPr lang="en-US"/>
              <a:t>Second level</a:t>
            </a:r>
          </a:p>
          <a:p>
            <a:pPr marL="801688" lvl="2" indent="-174625"/>
            <a:r>
              <a:rPr lang="en-US"/>
              <a:t>Third level</a:t>
            </a:r>
            <a:endParaRPr lang="en-GB"/>
          </a:p>
        </p:txBody>
      </p:sp>
      <p:sp>
        <p:nvSpPr>
          <p:cNvPr id="56" name="Picture Placeholder 7">
            <a:extLst>
              <a:ext uri="{FF2B5EF4-FFF2-40B4-BE49-F238E27FC236}">
                <a16:creationId xmlns:a16="http://schemas.microsoft.com/office/drawing/2014/main" id="{3EDFBDD5-DC3F-4453-A500-F2F86098BA23}"/>
              </a:ext>
            </a:extLst>
          </p:cNvPr>
          <p:cNvSpPr>
            <a:spLocks noGrp="1"/>
          </p:cNvSpPr>
          <p:nvPr>
            <p:ph type="pic" sz="quarter" idx="41" hasCustomPrompt="1"/>
          </p:nvPr>
        </p:nvSpPr>
        <p:spPr>
          <a:xfrm>
            <a:off x="6298649" y="3906853"/>
            <a:ext cx="1836737" cy="1951021"/>
          </a:xfrm>
          <a:solidFill>
            <a:schemeClr val="bg2">
              <a:lumMod val="95000"/>
            </a:schemeClr>
          </a:solidFill>
        </p:spPr>
        <p:txBody>
          <a:bodyPr/>
          <a:lstStyle>
            <a:lvl1pPr marL="0" indent="0">
              <a:buFont typeface="Arial" panose="020B0604020202020204" pitchFamily="34" charset="0"/>
              <a:buNone/>
              <a:defRPr sz="1600">
                <a:solidFill>
                  <a:schemeClr val="bg1"/>
                </a:solidFill>
              </a:defRPr>
            </a:lvl1pPr>
          </a:lstStyle>
          <a:p>
            <a:r>
              <a:rPr lang="en-GB"/>
              <a:t>Add picture</a:t>
            </a:r>
          </a:p>
        </p:txBody>
      </p:sp>
      <p:sp>
        <p:nvSpPr>
          <p:cNvPr id="57" name="Text Placeholder 9">
            <a:extLst>
              <a:ext uri="{FF2B5EF4-FFF2-40B4-BE49-F238E27FC236}">
                <a16:creationId xmlns:a16="http://schemas.microsoft.com/office/drawing/2014/main" id="{1CFACE9E-230D-45A8-8990-86BC32D9E017}"/>
              </a:ext>
            </a:extLst>
          </p:cNvPr>
          <p:cNvSpPr>
            <a:spLocks noGrp="1"/>
          </p:cNvSpPr>
          <p:nvPr>
            <p:ph type="body" sz="quarter" idx="42" hasCustomPrompt="1"/>
          </p:nvPr>
        </p:nvSpPr>
        <p:spPr>
          <a:xfrm>
            <a:off x="6298652" y="5366016"/>
            <a:ext cx="1836737" cy="491860"/>
          </a:xfrm>
          <a:solidFill>
            <a:srgbClr val="4D4D4D"/>
          </a:solidFill>
        </p:spPr>
        <p:txBody>
          <a:bodyPr lIns="108000" tIns="108000" rIns="108000" bIns="108000"/>
          <a:lstStyle>
            <a:lvl1pPr marL="0" indent="0">
              <a:buNone/>
              <a:defRPr sz="900" i="0">
                <a:solidFill>
                  <a:schemeClr val="bg1"/>
                </a:solidFill>
                <a:latin typeface="Arial" panose="020B0604020202020204" pitchFamily="34" charset="0"/>
                <a:cs typeface="Arial" panose="020B0604020202020204" pitchFamily="34" charset="0"/>
              </a:defRPr>
            </a:lvl1pPr>
          </a:lstStyle>
          <a:p>
            <a:pPr lvl="0"/>
            <a:r>
              <a:rPr lang="en-US"/>
              <a:t>Add text</a:t>
            </a:r>
            <a:endParaRPr lang="en-GB"/>
          </a:p>
        </p:txBody>
      </p:sp>
      <p:sp>
        <p:nvSpPr>
          <p:cNvPr id="58" name="Text Placeholder 4">
            <a:extLst>
              <a:ext uri="{FF2B5EF4-FFF2-40B4-BE49-F238E27FC236}">
                <a16:creationId xmlns:a16="http://schemas.microsoft.com/office/drawing/2014/main" id="{1D1D2046-AA3F-43C8-A352-863F5C5B3064}"/>
              </a:ext>
            </a:extLst>
          </p:cNvPr>
          <p:cNvSpPr>
            <a:spLocks noGrp="1"/>
          </p:cNvSpPr>
          <p:nvPr>
            <p:ph type="body" sz="quarter" idx="43" hasCustomPrompt="1"/>
          </p:nvPr>
        </p:nvSpPr>
        <p:spPr>
          <a:xfrm>
            <a:off x="8289836" y="3906852"/>
            <a:ext cx="3009989" cy="1951021"/>
          </a:xfrm>
        </p:spPr>
        <p:txBody>
          <a:bodyPr vert="horz" lIns="0" tIns="45720" rIns="91440" bIns="45720" rtlCol="0">
            <a:noAutofit/>
          </a:bodyPr>
          <a:lstStyle>
            <a:lvl1pPr>
              <a:defRPr lang="en-US" sz="1400" dirty="0" smtClean="0"/>
            </a:lvl1pPr>
            <a:lvl2pPr>
              <a:defRPr lang="en-US" sz="1400" dirty="0" smtClean="0"/>
            </a:lvl2pPr>
            <a:lvl3pPr>
              <a:defRPr lang="en-GB" sz="1400" dirty="0"/>
            </a:lvl3pPr>
          </a:lstStyle>
          <a:p>
            <a:pPr marL="174625" lvl="0" indent="-174625"/>
            <a:r>
              <a:rPr lang="en-US"/>
              <a:t>Add first level body copy</a:t>
            </a:r>
          </a:p>
          <a:p>
            <a:pPr marL="452438" lvl="1" indent="-185738"/>
            <a:r>
              <a:rPr lang="en-US"/>
              <a:t>Second level</a:t>
            </a:r>
          </a:p>
          <a:p>
            <a:pPr marL="801688" lvl="2" indent="-174625"/>
            <a:r>
              <a:rPr lang="en-US"/>
              <a:t>Third level</a:t>
            </a:r>
            <a:endParaRPr lang="en-GB"/>
          </a:p>
        </p:txBody>
      </p:sp>
    </p:spTree>
    <p:extLst>
      <p:ext uri="{BB962C8B-B14F-4D97-AF65-F5344CB8AC3E}">
        <p14:creationId xmlns:p14="http://schemas.microsoft.com/office/powerpoint/2010/main" val="1629187736"/>
      </p:ext>
    </p:extLst>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preserve="1" userDrawn="1">
  <p:cSld name="1_Title &amp; 6 pics with captions">
    <p:spTree>
      <p:nvGrpSpPr>
        <p:cNvPr id="1" name=""/>
        <p:cNvGrpSpPr/>
        <p:nvPr/>
      </p:nvGrpSpPr>
      <p:grpSpPr>
        <a:xfrm>
          <a:off x="0" y="0"/>
          <a:ext cx="0" cy="0"/>
          <a:chOff x="0" y="0"/>
          <a:chExt cx="0" cy="0"/>
        </a:xfrm>
      </p:grpSpPr>
      <p:sp>
        <p:nvSpPr>
          <p:cNvPr id="8" name="Picture Placeholder 7">
            <a:extLst>
              <a:ext uri="{FF2B5EF4-FFF2-40B4-BE49-F238E27FC236}">
                <a16:creationId xmlns:a16="http://schemas.microsoft.com/office/drawing/2014/main" id="{863F8DF2-10EE-4ED2-91AB-B7E3C37627A0}"/>
              </a:ext>
            </a:extLst>
          </p:cNvPr>
          <p:cNvSpPr>
            <a:spLocks noGrp="1"/>
          </p:cNvSpPr>
          <p:nvPr>
            <p:ph type="pic" sz="quarter" idx="12" hasCustomPrompt="1"/>
          </p:nvPr>
        </p:nvSpPr>
        <p:spPr>
          <a:xfrm>
            <a:off x="906464" y="1592263"/>
            <a:ext cx="1261383" cy="1951021"/>
          </a:xfrm>
          <a:solidFill>
            <a:schemeClr val="bg2">
              <a:lumMod val="95000"/>
            </a:schemeClr>
          </a:solidFill>
        </p:spPr>
        <p:txBody>
          <a:bodyPr/>
          <a:lstStyle>
            <a:lvl1pPr marL="0" indent="0">
              <a:buFont typeface="Arial" panose="020B0604020202020204" pitchFamily="34" charset="0"/>
              <a:buNone/>
              <a:defRPr sz="1600">
                <a:solidFill>
                  <a:schemeClr val="bg1"/>
                </a:solidFill>
              </a:defRPr>
            </a:lvl1pPr>
          </a:lstStyle>
          <a:p>
            <a:r>
              <a:rPr lang="en-GB"/>
              <a:t>Add picture</a:t>
            </a:r>
          </a:p>
        </p:txBody>
      </p:sp>
      <p:sp>
        <p:nvSpPr>
          <p:cNvPr id="18" name="Text Placeholder 9">
            <a:extLst>
              <a:ext uri="{FF2B5EF4-FFF2-40B4-BE49-F238E27FC236}">
                <a16:creationId xmlns:a16="http://schemas.microsoft.com/office/drawing/2014/main" id="{CE65C268-9523-4D2B-978E-B84D5D702A5E}"/>
              </a:ext>
            </a:extLst>
          </p:cNvPr>
          <p:cNvSpPr>
            <a:spLocks noGrp="1"/>
          </p:cNvSpPr>
          <p:nvPr>
            <p:ph type="body" sz="quarter" idx="24" hasCustomPrompt="1"/>
          </p:nvPr>
        </p:nvSpPr>
        <p:spPr>
          <a:xfrm>
            <a:off x="906467" y="2951146"/>
            <a:ext cx="1261383" cy="592139"/>
          </a:xfrm>
          <a:solidFill>
            <a:srgbClr val="4D4D4D"/>
          </a:solidFill>
        </p:spPr>
        <p:txBody>
          <a:bodyPr lIns="108000" tIns="108000" rIns="108000" bIns="108000"/>
          <a:lstStyle>
            <a:lvl1pPr marL="0" indent="0">
              <a:buNone/>
              <a:defRPr sz="900" i="0">
                <a:solidFill>
                  <a:schemeClr val="bg1"/>
                </a:solidFill>
                <a:latin typeface="Arial" panose="020B0604020202020204" pitchFamily="34" charset="0"/>
                <a:cs typeface="Arial" panose="020B0604020202020204" pitchFamily="34" charset="0"/>
              </a:defRPr>
            </a:lvl1pPr>
          </a:lstStyle>
          <a:p>
            <a:pPr lvl="0"/>
            <a:r>
              <a:rPr lang="en-US"/>
              <a:t>Add text</a:t>
            </a:r>
            <a:endParaRPr lang="en-GB"/>
          </a:p>
        </p:txBody>
      </p:sp>
      <p:sp>
        <p:nvSpPr>
          <p:cNvPr id="50" name="Title 1">
            <a:extLst>
              <a:ext uri="{FF2B5EF4-FFF2-40B4-BE49-F238E27FC236}">
                <a16:creationId xmlns:a16="http://schemas.microsoft.com/office/drawing/2014/main" id="{FB9C8658-FFA5-439B-8E19-017EB38FE818}"/>
              </a:ext>
            </a:extLst>
          </p:cNvPr>
          <p:cNvSpPr>
            <a:spLocks noGrp="1"/>
          </p:cNvSpPr>
          <p:nvPr>
            <p:ph type="title" hasCustomPrompt="1"/>
          </p:nvPr>
        </p:nvSpPr>
        <p:spPr>
          <a:xfrm>
            <a:off x="906463" y="506192"/>
            <a:ext cx="10393362" cy="540000"/>
          </a:xfrm>
        </p:spPr>
        <p:txBody>
          <a:bodyPr anchor="ctr"/>
          <a:lstStyle>
            <a:lvl1pPr>
              <a:defRPr/>
            </a:lvl1pPr>
          </a:lstStyle>
          <a:p>
            <a:r>
              <a:rPr lang="en-US"/>
              <a:t>people x6</a:t>
            </a:r>
            <a:endParaRPr lang="en-GB"/>
          </a:p>
        </p:txBody>
      </p:sp>
      <p:sp>
        <p:nvSpPr>
          <p:cNvPr id="52" name="Text Placeholder 3">
            <a:extLst>
              <a:ext uri="{FF2B5EF4-FFF2-40B4-BE49-F238E27FC236}">
                <a16:creationId xmlns:a16="http://schemas.microsoft.com/office/drawing/2014/main" id="{060334B3-C8D6-4467-BD23-E2E84B268631}"/>
              </a:ext>
            </a:extLst>
          </p:cNvPr>
          <p:cNvSpPr>
            <a:spLocks noGrp="1"/>
          </p:cNvSpPr>
          <p:nvPr>
            <p:ph type="body" sz="quarter" idx="10" hasCustomPrompt="1"/>
          </p:nvPr>
        </p:nvSpPr>
        <p:spPr>
          <a:xfrm>
            <a:off x="906463" y="1155943"/>
            <a:ext cx="10393361" cy="267416"/>
          </a:xfrm>
        </p:spPr>
        <p:txBody>
          <a:bodyPr vert="horz" lIns="0" tIns="0" rIns="0" bIns="0" rtlCol="0">
            <a:noAutofit/>
          </a:bodyPr>
          <a:lstStyle>
            <a:lvl1pPr marL="0" indent="0">
              <a:buFont typeface="Arial" panose="020B0604020202020204" pitchFamily="34" charset="0"/>
              <a:buNone/>
              <a:defRPr lang="en-GB" sz="2000" b="1" dirty="0">
                <a:latin typeface="Arial" panose="020B0604020202020204" pitchFamily="34" charset="0"/>
                <a:cs typeface="Arial" panose="020B0604020202020204" pitchFamily="34" charset="0"/>
              </a:defRPr>
            </a:lvl1pPr>
          </a:lstStyle>
          <a:p>
            <a:pPr marL="228600" lvl="0" indent="-228600">
              <a:lnSpc>
                <a:spcPct val="100000"/>
              </a:lnSpc>
              <a:spcAft>
                <a:spcPts val="0"/>
              </a:spcAft>
            </a:pPr>
            <a:r>
              <a:rPr lang="en-US"/>
              <a:t>Add subtitle</a:t>
            </a:r>
            <a:endParaRPr lang="en-GB"/>
          </a:p>
        </p:txBody>
      </p:sp>
      <p:sp>
        <p:nvSpPr>
          <p:cNvPr id="5" name="Text Placeholder 4">
            <a:extLst>
              <a:ext uri="{FF2B5EF4-FFF2-40B4-BE49-F238E27FC236}">
                <a16:creationId xmlns:a16="http://schemas.microsoft.com/office/drawing/2014/main" id="{869795CF-64B9-4A22-9691-B4D068DFFD3D}"/>
              </a:ext>
            </a:extLst>
          </p:cNvPr>
          <p:cNvSpPr>
            <a:spLocks noGrp="1"/>
          </p:cNvSpPr>
          <p:nvPr>
            <p:ph type="body" sz="quarter" idx="31" hasCustomPrompt="1"/>
          </p:nvPr>
        </p:nvSpPr>
        <p:spPr>
          <a:xfrm>
            <a:off x="2341079" y="1592262"/>
            <a:ext cx="1830230" cy="1951021"/>
          </a:xfrm>
        </p:spPr>
        <p:txBody>
          <a:bodyPr vert="horz" lIns="0" tIns="45720" rIns="91440" bIns="45720" rtlCol="0">
            <a:noAutofit/>
          </a:bodyPr>
          <a:lstStyle>
            <a:lvl1pPr>
              <a:defRPr lang="en-US" sz="1100" dirty="0" smtClean="0"/>
            </a:lvl1pPr>
            <a:lvl2pPr>
              <a:defRPr lang="en-US" sz="1100" dirty="0" smtClean="0"/>
            </a:lvl2pPr>
            <a:lvl3pPr>
              <a:defRPr lang="en-GB" sz="1100" dirty="0"/>
            </a:lvl3pPr>
          </a:lstStyle>
          <a:p>
            <a:pPr marL="174625" lvl="0" indent="-174625"/>
            <a:r>
              <a:rPr lang="en-US"/>
              <a:t>Add first level body copy</a:t>
            </a:r>
          </a:p>
          <a:p>
            <a:pPr marL="452438" lvl="1" indent="-185738"/>
            <a:r>
              <a:rPr lang="en-US"/>
              <a:t>Second level</a:t>
            </a:r>
          </a:p>
          <a:p>
            <a:pPr marL="801688" lvl="2" indent="-174625"/>
            <a:r>
              <a:rPr lang="en-US"/>
              <a:t>Third level</a:t>
            </a:r>
            <a:endParaRPr lang="en-GB"/>
          </a:p>
        </p:txBody>
      </p:sp>
      <p:sp>
        <p:nvSpPr>
          <p:cNvPr id="16" name="Picture Placeholder 7">
            <a:extLst>
              <a:ext uri="{FF2B5EF4-FFF2-40B4-BE49-F238E27FC236}">
                <a16:creationId xmlns:a16="http://schemas.microsoft.com/office/drawing/2014/main" id="{548E8139-7073-4086-AA60-C6DB861D2DD6}"/>
              </a:ext>
            </a:extLst>
          </p:cNvPr>
          <p:cNvSpPr>
            <a:spLocks noGrp="1"/>
          </p:cNvSpPr>
          <p:nvPr>
            <p:ph type="pic" sz="quarter" idx="32" hasCustomPrompt="1"/>
          </p:nvPr>
        </p:nvSpPr>
        <p:spPr>
          <a:xfrm>
            <a:off x="906464" y="3906854"/>
            <a:ext cx="1261383" cy="1951021"/>
          </a:xfrm>
          <a:solidFill>
            <a:schemeClr val="bg2">
              <a:lumMod val="95000"/>
            </a:schemeClr>
          </a:solidFill>
        </p:spPr>
        <p:txBody>
          <a:bodyPr/>
          <a:lstStyle>
            <a:lvl1pPr marL="0" indent="0">
              <a:buFont typeface="Arial" panose="020B0604020202020204" pitchFamily="34" charset="0"/>
              <a:buNone/>
              <a:defRPr sz="1600">
                <a:solidFill>
                  <a:schemeClr val="bg1"/>
                </a:solidFill>
              </a:defRPr>
            </a:lvl1pPr>
          </a:lstStyle>
          <a:p>
            <a:r>
              <a:rPr lang="en-GB"/>
              <a:t>Add picture</a:t>
            </a:r>
          </a:p>
        </p:txBody>
      </p:sp>
      <p:sp>
        <p:nvSpPr>
          <p:cNvPr id="17" name="Text Placeholder 9">
            <a:extLst>
              <a:ext uri="{FF2B5EF4-FFF2-40B4-BE49-F238E27FC236}">
                <a16:creationId xmlns:a16="http://schemas.microsoft.com/office/drawing/2014/main" id="{ADE543AE-C7B9-4039-B5B3-B3F790B2FBC5}"/>
              </a:ext>
            </a:extLst>
          </p:cNvPr>
          <p:cNvSpPr>
            <a:spLocks noGrp="1"/>
          </p:cNvSpPr>
          <p:nvPr>
            <p:ph type="body" sz="quarter" idx="33" hasCustomPrompt="1"/>
          </p:nvPr>
        </p:nvSpPr>
        <p:spPr>
          <a:xfrm>
            <a:off x="906467" y="5265737"/>
            <a:ext cx="1261383" cy="592139"/>
          </a:xfrm>
          <a:solidFill>
            <a:srgbClr val="4D4D4D"/>
          </a:solidFill>
        </p:spPr>
        <p:txBody>
          <a:bodyPr lIns="108000" tIns="108000" rIns="108000" bIns="108000"/>
          <a:lstStyle>
            <a:lvl1pPr marL="0" indent="0">
              <a:buNone/>
              <a:defRPr sz="900" i="0">
                <a:solidFill>
                  <a:schemeClr val="bg1"/>
                </a:solidFill>
                <a:latin typeface="Arial" panose="020B0604020202020204" pitchFamily="34" charset="0"/>
                <a:cs typeface="Arial" panose="020B0604020202020204" pitchFamily="34" charset="0"/>
              </a:defRPr>
            </a:lvl1pPr>
          </a:lstStyle>
          <a:p>
            <a:pPr lvl="0"/>
            <a:r>
              <a:rPr lang="en-US"/>
              <a:t>Add text</a:t>
            </a:r>
            <a:endParaRPr lang="en-GB"/>
          </a:p>
        </p:txBody>
      </p:sp>
      <p:sp>
        <p:nvSpPr>
          <p:cNvPr id="19" name="Text Placeholder 4">
            <a:extLst>
              <a:ext uri="{FF2B5EF4-FFF2-40B4-BE49-F238E27FC236}">
                <a16:creationId xmlns:a16="http://schemas.microsoft.com/office/drawing/2014/main" id="{E384A942-4D8D-4841-868F-B90053AFB2CA}"/>
              </a:ext>
            </a:extLst>
          </p:cNvPr>
          <p:cNvSpPr>
            <a:spLocks noGrp="1"/>
          </p:cNvSpPr>
          <p:nvPr>
            <p:ph type="body" sz="quarter" idx="34" hasCustomPrompt="1"/>
          </p:nvPr>
        </p:nvSpPr>
        <p:spPr>
          <a:xfrm>
            <a:off x="2341079" y="3906853"/>
            <a:ext cx="1830230" cy="1951021"/>
          </a:xfrm>
        </p:spPr>
        <p:txBody>
          <a:bodyPr vert="horz" lIns="0" tIns="45720" rIns="91440" bIns="45720" rtlCol="0">
            <a:noAutofit/>
          </a:bodyPr>
          <a:lstStyle>
            <a:lvl1pPr>
              <a:defRPr lang="en-US" sz="1100" dirty="0" smtClean="0"/>
            </a:lvl1pPr>
            <a:lvl2pPr>
              <a:defRPr lang="en-US" sz="1100" dirty="0" smtClean="0"/>
            </a:lvl2pPr>
            <a:lvl3pPr>
              <a:defRPr lang="en-GB" sz="1100" dirty="0"/>
            </a:lvl3pPr>
          </a:lstStyle>
          <a:p>
            <a:pPr marL="174625" lvl="0" indent="-174625"/>
            <a:r>
              <a:rPr lang="en-US"/>
              <a:t>Add first level body copy</a:t>
            </a:r>
          </a:p>
          <a:p>
            <a:pPr marL="452438" lvl="1" indent="-185738"/>
            <a:r>
              <a:rPr lang="en-US"/>
              <a:t>Second level</a:t>
            </a:r>
          </a:p>
          <a:p>
            <a:pPr marL="801688" lvl="2" indent="-174625"/>
            <a:r>
              <a:rPr lang="en-US"/>
              <a:t>Third level</a:t>
            </a:r>
            <a:endParaRPr lang="en-GB"/>
          </a:p>
        </p:txBody>
      </p:sp>
      <p:sp>
        <p:nvSpPr>
          <p:cNvPr id="83" name="Picture Placeholder 7">
            <a:extLst>
              <a:ext uri="{FF2B5EF4-FFF2-40B4-BE49-F238E27FC236}">
                <a16:creationId xmlns:a16="http://schemas.microsoft.com/office/drawing/2014/main" id="{33552513-C288-45DB-991E-09CC69D84841}"/>
              </a:ext>
            </a:extLst>
          </p:cNvPr>
          <p:cNvSpPr>
            <a:spLocks noGrp="1"/>
          </p:cNvSpPr>
          <p:nvPr>
            <p:ph type="pic" sz="quarter" idx="35" hasCustomPrompt="1"/>
          </p:nvPr>
        </p:nvSpPr>
        <p:spPr>
          <a:xfrm>
            <a:off x="4478450" y="1592263"/>
            <a:ext cx="1261383" cy="1951021"/>
          </a:xfrm>
          <a:solidFill>
            <a:schemeClr val="bg2">
              <a:lumMod val="95000"/>
            </a:schemeClr>
          </a:solidFill>
        </p:spPr>
        <p:txBody>
          <a:bodyPr/>
          <a:lstStyle>
            <a:lvl1pPr marL="0" indent="0">
              <a:buFont typeface="Arial" panose="020B0604020202020204" pitchFamily="34" charset="0"/>
              <a:buNone/>
              <a:defRPr sz="1600">
                <a:solidFill>
                  <a:schemeClr val="bg1"/>
                </a:solidFill>
              </a:defRPr>
            </a:lvl1pPr>
          </a:lstStyle>
          <a:p>
            <a:r>
              <a:rPr lang="en-GB"/>
              <a:t>Add picture</a:t>
            </a:r>
          </a:p>
        </p:txBody>
      </p:sp>
      <p:sp>
        <p:nvSpPr>
          <p:cNvPr id="84" name="Text Placeholder 9">
            <a:extLst>
              <a:ext uri="{FF2B5EF4-FFF2-40B4-BE49-F238E27FC236}">
                <a16:creationId xmlns:a16="http://schemas.microsoft.com/office/drawing/2014/main" id="{CA37982B-630D-4272-A120-2025A3B1CAA3}"/>
              </a:ext>
            </a:extLst>
          </p:cNvPr>
          <p:cNvSpPr>
            <a:spLocks noGrp="1"/>
          </p:cNvSpPr>
          <p:nvPr>
            <p:ph type="body" sz="quarter" idx="36" hasCustomPrompt="1"/>
          </p:nvPr>
        </p:nvSpPr>
        <p:spPr>
          <a:xfrm>
            <a:off x="4478453" y="2951146"/>
            <a:ext cx="1261383" cy="592139"/>
          </a:xfrm>
          <a:solidFill>
            <a:srgbClr val="4D4D4D"/>
          </a:solidFill>
        </p:spPr>
        <p:txBody>
          <a:bodyPr lIns="108000" tIns="108000" rIns="108000" bIns="108000"/>
          <a:lstStyle>
            <a:lvl1pPr marL="0" indent="0">
              <a:buNone/>
              <a:defRPr sz="900" i="0">
                <a:solidFill>
                  <a:schemeClr val="bg1"/>
                </a:solidFill>
                <a:latin typeface="Arial" panose="020B0604020202020204" pitchFamily="34" charset="0"/>
                <a:cs typeface="Arial" panose="020B0604020202020204" pitchFamily="34" charset="0"/>
              </a:defRPr>
            </a:lvl1pPr>
          </a:lstStyle>
          <a:p>
            <a:pPr lvl="0"/>
            <a:r>
              <a:rPr lang="en-US"/>
              <a:t>Add text</a:t>
            </a:r>
            <a:endParaRPr lang="en-GB"/>
          </a:p>
        </p:txBody>
      </p:sp>
      <p:sp>
        <p:nvSpPr>
          <p:cNvPr id="85" name="Text Placeholder 4">
            <a:extLst>
              <a:ext uri="{FF2B5EF4-FFF2-40B4-BE49-F238E27FC236}">
                <a16:creationId xmlns:a16="http://schemas.microsoft.com/office/drawing/2014/main" id="{2A05EC2B-5439-4A4B-BF26-5C4E18392699}"/>
              </a:ext>
            </a:extLst>
          </p:cNvPr>
          <p:cNvSpPr>
            <a:spLocks noGrp="1"/>
          </p:cNvSpPr>
          <p:nvPr>
            <p:ph type="body" sz="quarter" idx="37" hasCustomPrompt="1"/>
          </p:nvPr>
        </p:nvSpPr>
        <p:spPr>
          <a:xfrm>
            <a:off x="5913065" y="1592262"/>
            <a:ext cx="1830230" cy="1951021"/>
          </a:xfrm>
        </p:spPr>
        <p:txBody>
          <a:bodyPr vert="horz" lIns="0" tIns="45720" rIns="91440" bIns="45720" rtlCol="0">
            <a:noAutofit/>
          </a:bodyPr>
          <a:lstStyle>
            <a:lvl1pPr>
              <a:defRPr lang="en-US" sz="1100" dirty="0" smtClean="0"/>
            </a:lvl1pPr>
            <a:lvl2pPr>
              <a:defRPr lang="en-US" sz="1100" dirty="0" smtClean="0"/>
            </a:lvl2pPr>
            <a:lvl3pPr>
              <a:defRPr lang="en-GB" sz="1100" dirty="0"/>
            </a:lvl3pPr>
          </a:lstStyle>
          <a:p>
            <a:pPr marL="174625" lvl="0" indent="-174625"/>
            <a:r>
              <a:rPr lang="en-US"/>
              <a:t>Add first level body copy</a:t>
            </a:r>
          </a:p>
          <a:p>
            <a:pPr marL="452438" lvl="1" indent="-185738"/>
            <a:r>
              <a:rPr lang="en-US"/>
              <a:t>Second level</a:t>
            </a:r>
          </a:p>
          <a:p>
            <a:pPr marL="801688" lvl="2" indent="-174625"/>
            <a:r>
              <a:rPr lang="en-US"/>
              <a:t>Third level</a:t>
            </a:r>
            <a:endParaRPr lang="en-GB"/>
          </a:p>
        </p:txBody>
      </p:sp>
      <p:sp>
        <p:nvSpPr>
          <p:cNvPr id="86" name="Picture Placeholder 7">
            <a:extLst>
              <a:ext uri="{FF2B5EF4-FFF2-40B4-BE49-F238E27FC236}">
                <a16:creationId xmlns:a16="http://schemas.microsoft.com/office/drawing/2014/main" id="{057FF91B-17C6-472B-A895-73D2C8F25F52}"/>
              </a:ext>
            </a:extLst>
          </p:cNvPr>
          <p:cNvSpPr>
            <a:spLocks noGrp="1"/>
          </p:cNvSpPr>
          <p:nvPr>
            <p:ph type="pic" sz="quarter" idx="38" hasCustomPrompt="1"/>
          </p:nvPr>
        </p:nvSpPr>
        <p:spPr>
          <a:xfrm>
            <a:off x="4478450" y="3906854"/>
            <a:ext cx="1261383" cy="1951021"/>
          </a:xfrm>
          <a:solidFill>
            <a:schemeClr val="bg2">
              <a:lumMod val="95000"/>
            </a:schemeClr>
          </a:solidFill>
        </p:spPr>
        <p:txBody>
          <a:bodyPr/>
          <a:lstStyle>
            <a:lvl1pPr marL="0" indent="0">
              <a:buFont typeface="Arial" panose="020B0604020202020204" pitchFamily="34" charset="0"/>
              <a:buNone/>
              <a:defRPr sz="1600">
                <a:solidFill>
                  <a:schemeClr val="bg1"/>
                </a:solidFill>
              </a:defRPr>
            </a:lvl1pPr>
          </a:lstStyle>
          <a:p>
            <a:r>
              <a:rPr lang="en-GB"/>
              <a:t>Add picture</a:t>
            </a:r>
          </a:p>
        </p:txBody>
      </p:sp>
      <p:sp>
        <p:nvSpPr>
          <p:cNvPr id="87" name="Text Placeholder 9">
            <a:extLst>
              <a:ext uri="{FF2B5EF4-FFF2-40B4-BE49-F238E27FC236}">
                <a16:creationId xmlns:a16="http://schemas.microsoft.com/office/drawing/2014/main" id="{19EBA128-E975-43EE-89BA-1A8B98973009}"/>
              </a:ext>
            </a:extLst>
          </p:cNvPr>
          <p:cNvSpPr>
            <a:spLocks noGrp="1"/>
          </p:cNvSpPr>
          <p:nvPr>
            <p:ph type="body" sz="quarter" idx="39" hasCustomPrompt="1"/>
          </p:nvPr>
        </p:nvSpPr>
        <p:spPr>
          <a:xfrm>
            <a:off x="4478453" y="5265737"/>
            <a:ext cx="1261383" cy="592139"/>
          </a:xfrm>
          <a:solidFill>
            <a:srgbClr val="4D4D4D"/>
          </a:solidFill>
        </p:spPr>
        <p:txBody>
          <a:bodyPr lIns="108000" tIns="108000" rIns="108000" bIns="108000"/>
          <a:lstStyle>
            <a:lvl1pPr marL="0" indent="0">
              <a:buNone/>
              <a:defRPr sz="900" i="0">
                <a:solidFill>
                  <a:schemeClr val="bg1"/>
                </a:solidFill>
                <a:latin typeface="Arial" panose="020B0604020202020204" pitchFamily="34" charset="0"/>
                <a:cs typeface="Arial" panose="020B0604020202020204" pitchFamily="34" charset="0"/>
              </a:defRPr>
            </a:lvl1pPr>
          </a:lstStyle>
          <a:p>
            <a:pPr lvl="0"/>
            <a:r>
              <a:rPr lang="en-US"/>
              <a:t>Add text</a:t>
            </a:r>
            <a:endParaRPr lang="en-GB"/>
          </a:p>
        </p:txBody>
      </p:sp>
      <p:sp>
        <p:nvSpPr>
          <p:cNvPr id="88" name="Text Placeholder 4">
            <a:extLst>
              <a:ext uri="{FF2B5EF4-FFF2-40B4-BE49-F238E27FC236}">
                <a16:creationId xmlns:a16="http://schemas.microsoft.com/office/drawing/2014/main" id="{4243E751-8A1A-4E70-8F87-6A33B1CEABE4}"/>
              </a:ext>
            </a:extLst>
          </p:cNvPr>
          <p:cNvSpPr>
            <a:spLocks noGrp="1"/>
          </p:cNvSpPr>
          <p:nvPr>
            <p:ph type="body" sz="quarter" idx="40" hasCustomPrompt="1"/>
          </p:nvPr>
        </p:nvSpPr>
        <p:spPr>
          <a:xfrm>
            <a:off x="5913065" y="3906853"/>
            <a:ext cx="1830230" cy="1951021"/>
          </a:xfrm>
        </p:spPr>
        <p:txBody>
          <a:bodyPr vert="horz" lIns="0" tIns="45720" rIns="91440" bIns="45720" rtlCol="0">
            <a:noAutofit/>
          </a:bodyPr>
          <a:lstStyle>
            <a:lvl1pPr>
              <a:defRPr lang="en-US" sz="1100" dirty="0" smtClean="0"/>
            </a:lvl1pPr>
            <a:lvl2pPr>
              <a:defRPr lang="en-US" sz="1100" dirty="0" smtClean="0"/>
            </a:lvl2pPr>
            <a:lvl3pPr>
              <a:defRPr lang="en-GB" sz="1100" dirty="0"/>
            </a:lvl3pPr>
          </a:lstStyle>
          <a:p>
            <a:pPr marL="174625" lvl="0" indent="-174625"/>
            <a:r>
              <a:rPr lang="en-US"/>
              <a:t>Add first level body copy</a:t>
            </a:r>
          </a:p>
          <a:p>
            <a:pPr marL="452438" lvl="1" indent="-185738"/>
            <a:r>
              <a:rPr lang="en-US"/>
              <a:t>Second level</a:t>
            </a:r>
          </a:p>
          <a:p>
            <a:pPr marL="801688" lvl="2" indent="-174625"/>
            <a:r>
              <a:rPr lang="en-US"/>
              <a:t>Third level</a:t>
            </a:r>
            <a:endParaRPr lang="en-GB"/>
          </a:p>
        </p:txBody>
      </p:sp>
      <p:sp>
        <p:nvSpPr>
          <p:cNvPr id="89" name="Picture Placeholder 7">
            <a:extLst>
              <a:ext uri="{FF2B5EF4-FFF2-40B4-BE49-F238E27FC236}">
                <a16:creationId xmlns:a16="http://schemas.microsoft.com/office/drawing/2014/main" id="{52803711-2D0F-48BC-A493-BA4CD7A912AA}"/>
              </a:ext>
            </a:extLst>
          </p:cNvPr>
          <p:cNvSpPr>
            <a:spLocks noGrp="1"/>
          </p:cNvSpPr>
          <p:nvPr>
            <p:ph type="pic" sz="quarter" idx="41" hasCustomPrompt="1"/>
          </p:nvPr>
        </p:nvSpPr>
        <p:spPr>
          <a:xfrm>
            <a:off x="8036385" y="1592263"/>
            <a:ext cx="1261383" cy="1951021"/>
          </a:xfrm>
          <a:solidFill>
            <a:schemeClr val="bg2">
              <a:lumMod val="95000"/>
            </a:schemeClr>
          </a:solidFill>
        </p:spPr>
        <p:txBody>
          <a:bodyPr/>
          <a:lstStyle>
            <a:lvl1pPr marL="0" indent="0">
              <a:buFont typeface="Arial" panose="020B0604020202020204" pitchFamily="34" charset="0"/>
              <a:buNone/>
              <a:defRPr sz="1600">
                <a:solidFill>
                  <a:schemeClr val="bg1"/>
                </a:solidFill>
              </a:defRPr>
            </a:lvl1pPr>
          </a:lstStyle>
          <a:p>
            <a:r>
              <a:rPr lang="en-GB"/>
              <a:t>Add picture</a:t>
            </a:r>
          </a:p>
        </p:txBody>
      </p:sp>
      <p:sp>
        <p:nvSpPr>
          <p:cNvPr id="90" name="Text Placeholder 9">
            <a:extLst>
              <a:ext uri="{FF2B5EF4-FFF2-40B4-BE49-F238E27FC236}">
                <a16:creationId xmlns:a16="http://schemas.microsoft.com/office/drawing/2014/main" id="{B587AF14-85CE-483E-A5B2-B00AA2EE6203}"/>
              </a:ext>
            </a:extLst>
          </p:cNvPr>
          <p:cNvSpPr>
            <a:spLocks noGrp="1"/>
          </p:cNvSpPr>
          <p:nvPr>
            <p:ph type="body" sz="quarter" idx="42" hasCustomPrompt="1"/>
          </p:nvPr>
        </p:nvSpPr>
        <p:spPr>
          <a:xfrm>
            <a:off x="8036388" y="2951146"/>
            <a:ext cx="1261383" cy="592139"/>
          </a:xfrm>
          <a:solidFill>
            <a:srgbClr val="4D4D4D"/>
          </a:solidFill>
        </p:spPr>
        <p:txBody>
          <a:bodyPr lIns="108000" tIns="108000" rIns="108000" bIns="108000"/>
          <a:lstStyle>
            <a:lvl1pPr marL="0" indent="0">
              <a:buNone/>
              <a:defRPr sz="900" i="0">
                <a:solidFill>
                  <a:schemeClr val="bg1"/>
                </a:solidFill>
                <a:latin typeface="Arial" panose="020B0604020202020204" pitchFamily="34" charset="0"/>
                <a:cs typeface="Arial" panose="020B0604020202020204" pitchFamily="34" charset="0"/>
              </a:defRPr>
            </a:lvl1pPr>
          </a:lstStyle>
          <a:p>
            <a:pPr lvl="0"/>
            <a:r>
              <a:rPr lang="en-US"/>
              <a:t>Add text</a:t>
            </a:r>
            <a:endParaRPr lang="en-GB"/>
          </a:p>
        </p:txBody>
      </p:sp>
      <p:sp>
        <p:nvSpPr>
          <p:cNvPr id="91" name="Text Placeholder 4">
            <a:extLst>
              <a:ext uri="{FF2B5EF4-FFF2-40B4-BE49-F238E27FC236}">
                <a16:creationId xmlns:a16="http://schemas.microsoft.com/office/drawing/2014/main" id="{679984AC-9BC0-42F2-892B-92BBA578E832}"/>
              </a:ext>
            </a:extLst>
          </p:cNvPr>
          <p:cNvSpPr>
            <a:spLocks noGrp="1"/>
          </p:cNvSpPr>
          <p:nvPr>
            <p:ph type="body" sz="quarter" idx="43" hasCustomPrompt="1"/>
          </p:nvPr>
        </p:nvSpPr>
        <p:spPr>
          <a:xfrm>
            <a:off x="9471000" y="1592262"/>
            <a:ext cx="1830230" cy="1951021"/>
          </a:xfrm>
        </p:spPr>
        <p:txBody>
          <a:bodyPr vert="horz" lIns="0" tIns="45720" rIns="91440" bIns="45720" rtlCol="0">
            <a:noAutofit/>
          </a:bodyPr>
          <a:lstStyle>
            <a:lvl1pPr>
              <a:defRPr lang="en-US" sz="1100" dirty="0" smtClean="0"/>
            </a:lvl1pPr>
            <a:lvl2pPr>
              <a:defRPr lang="en-US" sz="1100" dirty="0" smtClean="0"/>
            </a:lvl2pPr>
            <a:lvl3pPr>
              <a:defRPr lang="en-GB" sz="1100" dirty="0"/>
            </a:lvl3pPr>
          </a:lstStyle>
          <a:p>
            <a:pPr marL="174625" lvl="0" indent="-174625"/>
            <a:r>
              <a:rPr lang="en-US"/>
              <a:t>Add first level body copy</a:t>
            </a:r>
          </a:p>
          <a:p>
            <a:pPr marL="452438" lvl="1" indent="-185738"/>
            <a:r>
              <a:rPr lang="en-US"/>
              <a:t>Second level</a:t>
            </a:r>
          </a:p>
          <a:p>
            <a:pPr marL="801688" lvl="2" indent="-174625"/>
            <a:r>
              <a:rPr lang="en-US"/>
              <a:t>Third level</a:t>
            </a:r>
            <a:endParaRPr lang="en-GB"/>
          </a:p>
        </p:txBody>
      </p:sp>
      <p:sp>
        <p:nvSpPr>
          <p:cNvPr id="92" name="Picture Placeholder 7">
            <a:extLst>
              <a:ext uri="{FF2B5EF4-FFF2-40B4-BE49-F238E27FC236}">
                <a16:creationId xmlns:a16="http://schemas.microsoft.com/office/drawing/2014/main" id="{CDB49A6F-4B2E-4F18-820D-9ABE6F6B6C98}"/>
              </a:ext>
            </a:extLst>
          </p:cNvPr>
          <p:cNvSpPr>
            <a:spLocks noGrp="1"/>
          </p:cNvSpPr>
          <p:nvPr>
            <p:ph type="pic" sz="quarter" idx="44" hasCustomPrompt="1"/>
          </p:nvPr>
        </p:nvSpPr>
        <p:spPr>
          <a:xfrm>
            <a:off x="8036385" y="3906854"/>
            <a:ext cx="1261383" cy="1951021"/>
          </a:xfrm>
          <a:solidFill>
            <a:schemeClr val="bg2">
              <a:lumMod val="95000"/>
            </a:schemeClr>
          </a:solidFill>
        </p:spPr>
        <p:txBody>
          <a:bodyPr/>
          <a:lstStyle>
            <a:lvl1pPr marL="0" indent="0">
              <a:buFont typeface="Arial" panose="020B0604020202020204" pitchFamily="34" charset="0"/>
              <a:buNone/>
              <a:defRPr sz="1600">
                <a:solidFill>
                  <a:schemeClr val="bg1"/>
                </a:solidFill>
              </a:defRPr>
            </a:lvl1pPr>
          </a:lstStyle>
          <a:p>
            <a:r>
              <a:rPr lang="en-GB"/>
              <a:t>Add picture</a:t>
            </a:r>
          </a:p>
        </p:txBody>
      </p:sp>
      <p:sp>
        <p:nvSpPr>
          <p:cNvPr id="93" name="Text Placeholder 9">
            <a:extLst>
              <a:ext uri="{FF2B5EF4-FFF2-40B4-BE49-F238E27FC236}">
                <a16:creationId xmlns:a16="http://schemas.microsoft.com/office/drawing/2014/main" id="{4AA708CC-1F4A-4E0E-B5A9-01AB7D5CD10D}"/>
              </a:ext>
            </a:extLst>
          </p:cNvPr>
          <p:cNvSpPr>
            <a:spLocks noGrp="1"/>
          </p:cNvSpPr>
          <p:nvPr>
            <p:ph type="body" sz="quarter" idx="45" hasCustomPrompt="1"/>
          </p:nvPr>
        </p:nvSpPr>
        <p:spPr>
          <a:xfrm>
            <a:off x="8036388" y="5265737"/>
            <a:ext cx="1261383" cy="592139"/>
          </a:xfrm>
          <a:solidFill>
            <a:srgbClr val="4D4D4D"/>
          </a:solidFill>
        </p:spPr>
        <p:txBody>
          <a:bodyPr lIns="108000" tIns="108000" rIns="108000" bIns="108000"/>
          <a:lstStyle>
            <a:lvl1pPr marL="0" indent="0">
              <a:buNone/>
              <a:defRPr sz="900" i="0">
                <a:solidFill>
                  <a:schemeClr val="bg1"/>
                </a:solidFill>
                <a:latin typeface="Arial" panose="020B0604020202020204" pitchFamily="34" charset="0"/>
                <a:cs typeface="Arial" panose="020B0604020202020204" pitchFamily="34" charset="0"/>
              </a:defRPr>
            </a:lvl1pPr>
          </a:lstStyle>
          <a:p>
            <a:pPr lvl="0"/>
            <a:r>
              <a:rPr lang="en-US"/>
              <a:t>Add text</a:t>
            </a:r>
            <a:endParaRPr lang="en-GB"/>
          </a:p>
        </p:txBody>
      </p:sp>
      <p:sp>
        <p:nvSpPr>
          <p:cNvPr id="94" name="Text Placeholder 4">
            <a:extLst>
              <a:ext uri="{FF2B5EF4-FFF2-40B4-BE49-F238E27FC236}">
                <a16:creationId xmlns:a16="http://schemas.microsoft.com/office/drawing/2014/main" id="{C5A11E1C-C8D4-459B-BF8F-EB34F57C61E2}"/>
              </a:ext>
            </a:extLst>
          </p:cNvPr>
          <p:cNvSpPr>
            <a:spLocks noGrp="1"/>
          </p:cNvSpPr>
          <p:nvPr>
            <p:ph type="body" sz="quarter" idx="46" hasCustomPrompt="1"/>
          </p:nvPr>
        </p:nvSpPr>
        <p:spPr>
          <a:xfrm>
            <a:off x="9471000" y="3906853"/>
            <a:ext cx="1830230" cy="1951021"/>
          </a:xfrm>
        </p:spPr>
        <p:txBody>
          <a:bodyPr vert="horz" lIns="0" tIns="45720" rIns="91440" bIns="45720" rtlCol="0">
            <a:noAutofit/>
          </a:bodyPr>
          <a:lstStyle>
            <a:lvl1pPr>
              <a:defRPr lang="en-US" sz="1100" dirty="0" smtClean="0"/>
            </a:lvl1pPr>
            <a:lvl2pPr>
              <a:defRPr lang="en-US" sz="1100" dirty="0" smtClean="0"/>
            </a:lvl2pPr>
            <a:lvl3pPr>
              <a:defRPr lang="en-GB" sz="1100" dirty="0"/>
            </a:lvl3pPr>
          </a:lstStyle>
          <a:p>
            <a:pPr marL="174625" lvl="0" indent="-174625"/>
            <a:r>
              <a:rPr lang="en-US"/>
              <a:t>Add first level body copy</a:t>
            </a:r>
          </a:p>
          <a:p>
            <a:pPr marL="452438" lvl="1" indent="-185738"/>
            <a:r>
              <a:rPr lang="en-US"/>
              <a:t>Second level</a:t>
            </a:r>
          </a:p>
          <a:p>
            <a:pPr marL="801688" lvl="2" indent="-174625"/>
            <a:r>
              <a:rPr lang="en-US"/>
              <a:t>Third level</a:t>
            </a:r>
            <a:endParaRPr lang="en-GB"/>
          </a:p>
        </p:txBody>
      </p:sp>
    </p:spTree>
    <p:extLst>
      <p:ext uri="{BB962C8B-B14F-4D97-AF65-F5344CB8AC3E}">
        <p14:creationId xmlns:p14="http://schemas.microsoft.com/office/powerpoint/2010/main" val="3066186987"/>
      </p:ext>
    </p:extLst>
  </p:cSld>
  <p:clrMapOvr>
    <a:masterClrMapping/>
  </p:clrMapOvr>
</p:sldLayout>
</file>

<file path=ppt/slideLayouts/slideLayout64.xml><?xml version="1.0" encoding="utf-8"?>
<p:sldLayout xmlns:a="http://schemas.openxmlformats.org/drawingml/2006/main" xmlns:r="http://schemas.openxmlformats.org/officeDocument/2006/relationships" xmlns:p="http://schemas.openxmlformats.org/presentationml/2006/main" preserve="1" userDrawn="1">
  <p:cSld name="Title, 2 pics &amp; titles with text ">
    <p:spTree>
      <p:nvGrpSpPr>
        <p:cNvPr id="1" name=""/>
        <p:cNvGrpSpPr/>
        <p:nvPr/>
      </p:nvGrpSpPr>
      <p:grpSpPr>
        <a:xfrm>
          <a:off x="0" y="0"/>
          <a:ext cx="0" cy="0"/>
          <a:chOff x="0" y="0"/>
          <a:chExt cx="0" cy="0"/>
        </a:xfrm>
      </p:grpSpPr>
      <p:sp>
        <p:nvSpPr>
          <p:cNvPr id="14" name="Picture Placeholder 7">
            <a:extLst>
              <a:ext uri="{FF2B5EF4-FFF2-40B4-BE49-F238E27FC236}">
                <a16:creationId xmlns:a16="http://schemas.microsoft.com/office/drawing/2014/main" id="{910E507C-AAE6-4FED-AC4E-A73D986154BA}"/>
              </a:ext>
            </a:extLst>
          </p:cNvPr>
          <p:cNvSpPr>
            <a:spLocks noGrp="1"/>
          </p:cNvSpPr>
          <p:nvPr>
            <p:ph type="pic" sz="quarter" idx="12" hasCustomPrompt="1"/>
          </p:nvPr>
        </p:nvSpPr>
        <p:spPr>
          <a:xfrm>
            <a:off x="2589841" y="1592263"/>
            <a:ext cx="3366773" cy="2549047"/>
          </a:xfrm>
          <a:solidFill>
            <a:schemeClr val="bg2">
              <a:lumMod val="95000"/>
            </a:schemeClr>
          </a:solidFill>
        </p:spPr>
        <p:txBody>
          <a:bodyPr/>
          <a:lstStyle>
            <a:lvl1pPr marL="0" indent="0">
              <a:buFont typeface="Arial" panose="020B0604020202020204" pitchFamily="34" charset="0"/>
              <a:buNone/>
              <a:defRPr sz="1600">
                <a:solidFill>
                  <a:schemeClr val="bg1"/>
                </a:solidFill>
              </a:defRPr>
            </a:lvl1pPr>
          </a:lstStyle>
          <a:p>
            <a:r>
              <a:rPr lang="en-GB"/>
              <a:t>Add picture</a:t>
            </a:r>
          </a:p>
        </p:txBody>
      </p:sp>
      <p:sp>
        <p:nvSpPr>
          <p:cNvPr id="15" name="Text Placeholder 9">
            <a:extLst>
              <a:ext uri="{FF2B5EF4-FFF2-40B4-BE49-F238E27FC236}">
                <a16:creationId xmlns:a16="http://schemas.microsoft.com/office/drawing/2014/main" id="{C635C1B9-56DB-4822-8BE1-1B71F05D39B4}"/>
              </a:ext>
            </a:extLst>
          </p:cNvPr>
          <p:cNvSpPr>
            <a:spLocks noGrp="1"/>
          </p:cNvSpPr>
          <p:nvPr>
            <p:ph type="body" sz="quarter" idx="13" hasCustomPrompt="1"/>
          </p:nvPr>
        </p:nvSpPr>
        <p:spPr>
          <a:xfrm>
            <a:off x="2589841" y="3652359"/>
            <a:ext cx="3366773" cy="488951"/>
          </a:xfrm>
          <a:solidFill>
            <a:srgbClr val="4D4D4D"/>
          </a:solidFill>
        </p:spPr>
        <p:txBody>
          <a:bodyPr lIns="108000" tIns="108000" rIns="108000" bIns="108000"/>
          <a:lstStyle>
            <a:lvl1pPr marL="0" indent="0">
              <a:buFont typeface="Arial" panose="020B0604020202020204" pitchFamily="34" charset="0"/>
              <a:buNone/>
              <a:defRPr sz="1000" i="0">
                <a:solidFill>
                  <a:schemeClr val="bg1"/>
                </a:solidFill>
                <a:latin typeface="Arial" panose="020B0604020202020204" pitchFamily="34" charset="0"/>
                <a:cs typeface="Arial" panose="020B0604020202020204" pitchFamily="34" charset="0"/>
              </a:defRPr>
            </a:lvl1pPr>
          </a:lstStyle>
          <a:p>
            <a:pPr lvl="0"/>
            <a:r>
              <a:rPr lang="en-US"/>
              <a:t>Add picture caption</a:t>
            </a:r>
            <a:endParaRPr lang="en-GB"/>
          </a:p>
        </p:txBody>
      </p:sp>
      <p:sp>
        <p:nvSpPr>
          <p:cNvPr id="4" name="Text Placeholder 3">
            <a:extLst>
              <a:ext uri="{FF2B5EF4-FFF2-40B4-BE49-F238E27FC236}">
                <a16:creationId xmlns:a16="http://schemas.microsoft.com/office/drawing/2014/main" id="{C294BD5C-A104-49D3-B85B-71FA3DCD71ED}"/>
              </a:ext>
            </a:extLst>
          </p:cNvPr>
          <p:cNvSpPr>
            <a:spLocks noGrp="1"/>
          </p:cNvSpPr>
          <p:nvPr>
            <p:ph type="body" sz="quarter" idx="14" hasCustomPrompt="1"/>
          </p:nvPr>
        </p:nvSpPr>
        <p:spPr>
          <a:xfrm>
            <a:off x="2589841" y="4777454"/>
            <a:ext cx="3366765" cy="1080421"/>
          </a:xfrm>
        </p:spPr>
        <p:txBody>
          <a:bodyPr vert="horz" lIns="0" tIns="45720" rIns="91440" bIns="45720" rtlCol="0">
            <a:noAutofit/>
          </a:bodyPr>
          <a:lstStyle>
            <a:lvl1pPr>
              <a:defRPr lang="en-US" sz="1400" dirty="0"/>
            </a:lvl1pPr>
            <a:lvl2pPr>
              <a:defRPr lang="en-US" sz="1400" dirty="0"/>
            </a:lvl2pPr>
            <a:lvl3pPr>
              <a:defRPr lang="en-GB" sz="1400" dirty="0"/>
            </a:lvl3pPr>
          </a:lstStyle>
          <a:p>
            <a:pPr marL="174625" lvl="0" indent="-174625"/>
            <a:r>
              <a:rPr lang="en-US"/>
              <a:t>Add first level body copy</a:t>
            </a:r>
          </a:p>
          <a:p>
            <a:pPr marL="452438" lvl="1" indent="-185738"/>
            <a:r>
              <a:rPr lang="en-US"/>
              <a:t>Second level</a:t>
            </a:r>
          </a:p>
          <a:p>
            <a:pPr marL="801688" lvl="2" indent="-174625"/>
            <a:r>
              <a:rPr lang="en-US"/>
              <a:t>Third level</a:t>
            </a:r>
            <a:endParaRPr lang="en-GB"/>
          </a:p>
        </p:txBody>
      </p:sp>
      <p:sp>
        <p:nvSpPr>
          <p:cNvPr id="16" name="Text Placeholder 3">
            <a:extLst>
              <a:ext uri="{FF2B5EF4-FFF2-40B4-BE49-F238E27FC236}">
                <a16:creationId xmlns:a16="http://schemas.microsoft.com/office/drawing/2014/main" id="{42413540-D425-4896-8C8F-BB48A601BBF8}"/>
              </a:ext>
            </a:extLst>
          </p:cNvPr>
          <p:cNvSpPr>
            <a:spLocks noGrp="1"/>
          </p:cNvSpPr>
          <p:nvPr>
            <p:ph type="body" sz="quarter" idx="21" hasCustomPrompt="1"/>
          </p:nvPr>
        </p:nvSpPr>
        <p:spPr>
          <a:xfrm>
            <a:off x="2589841" y="4338197"/>
            <a:ext cx="3366765" cy="323946"/>
          </a:xfrm>
        </p:spPr>
        <p:txBody>
          <a:bodyPr vert="horz" lIns="0" tIns="0" rIns="0" bIns="0" rtlCol="0">
            <a:noAutofit/>
          </a:bodyPr>
          <a:lstStyle>
            <a:lvl1pPr marL="0" indent="0">
              <a:buFont typeface="Arial" panose="020B0604020202020204" pitchFamily="34" charset="0"/>
              <a:buNone/>
              <a:defRPr lang="en-US" smtClean="0">
                <a:latin typeface="Arial" panose="020B0604020202020204" pitchFamily="34" charset="0"/>
              </a:defRPr>
            </a:lvl1pPr>
            <a:lvl2pPr marL="457200" indent="0">
              <a:buFont typeface="Arial" panose="020B0604020202020204" pitchFamily="34" charset="0"/>
              <a:buNone/>
              <a:defRPr lang="en-US" smtClean="0">
                <a:latin typeface="+mj-lt"/>
              </a:defRPr>
            </a:lvl2pPr>
            <a:lvl3pPr marL="914400" indent="0">
              <a:buFont typeface="Arial" panose="020B0604020202020204" pitchFamily="34" charset="0"/>
              <a:buNone/>
              <a:defRPr lang="en-US" smtClean="0">
                <a:latin typeface="+mj-lt"/>
              </a:defRPr>
            </a:lvl3pPr>
            <a:lvl4pPr marL="1371600" indent="0">
              <a:buFont typeface="Arial" panose="020B0604020202020204" pitchFamily="34" charset="0"/>
              <a:buNone/>
              <a:defRPr lang="en-US" smtClean="0">
                <a:latin typeface="+mj-lt"/>
              </a:defRPr>
            </a:lvl4pPr>
            <a:lvl5pPr marL="1828800" indent="0">
              <a:buFont typeface="Arial" panose="020B0604020202020204" pitchFamily="34" charset="0"/>
              <a:buNone/>
              <a:defRPr lang="en-GB">
                <a:latin typeface="+mj-lt"/>
              </a:defRPr>
            </a:lvl5pPr>
          </a:lstStyle>
          <a:p>
            <a:pPr lvl="0">
              <a:lnSpc>
                <a:spcPct val="120000"/>
              </a:lnSpc>
              <a:spcAft>
                <a:spcPts val="600"/>
              </a:spcAft>
            </a:pPr>
            <a:r>
              <a:rPr lang="en-US"/>
              <a:t>Add title</a:t>
            </a:r>
            <a:endParaRPr lang="en-GB"/>
          </a:p>
        </p:txBody>
      </p:sp>
      <p:sp>
        <p:nvSpPr>
          <p:cNvPr id="12" name="Title 1">
            <a:extLst>
              <a:ext uri="{FF2B5EF4-FFF2-40B4-BE49-F238E27FC236}">
                <a16:creationId xmlns:a16="http://schemas.microsoft.com/office/drawing/2014/main" id="{B7210237-0A48-41D6-B1C6-45B698F45564}"/>
              </a:ext>
            </a:extLst>
          </p:cNvPr>
          <p:cNvSpPr>
            <a:spLocks noGrp="1"/>
          </p:cNvSpPr>
          <p:nvPr>
            <p:ph type="title" hasCustomPrompt="1"/>
          </p:nvPr>
        </p:nvSpPr>
        <p:spPr>
          <a:xfrm>
            <a:off x="906463" y="506192"/>
            <a:ext cx="10393362" cy="540000"/>
          </a:xfrm>
        </p:spPr>
        <p:txBody>
          <a:bodyPr anchor="ctr"/>
          <a:lstStyle>
            <a:lvl1pPr>
              <a:defRPr/>
            </a:lvl1pPr>
          </a:lstStyle>
          <a:p>
            <a:r>
              <a:rPr lang="en-US"/>
              <a:t>Add title</a:t>
            </a:r>
            <a:endParaRPr lang="en-GB"/>
          </a:p>
        </p:txBody>
      </p:sp>
      <p:sp>
        <p:nvSpPr>
          <p:cNvPr id="17" name="Text Placeholder 3">
            <a:extLst>
              <a:ext uri="{FF2B5EF4-FFF2-40B4-BE49-F238E27FC236}">
                <a16:creationId xmlns:a16="http://schemas.microsoft.com/office/drawing/2014/main" id="{55EAB272-54CF-41F3-9510-996550363EE3}"/>
              </a:ext>
            </a:extLst>
          </p:cNvPr>
          <p:cNvSpPr>
            <a:spLocks noGrp="1"/>
          </p:cNvSpPr>
          <p:nvPr>
            <p:ph type="body" sz="quarter" idx="10" hasCustomPrompt="1"/>
          </p:nvPr>
        </p:nvSpPr>
        <p:spPr>
          <a:xfrm>
            <a:off x="906463" y="1155943"/>
            <a:ext cx="10393361" cy="267416"/>
          </a:xfrm>
        </p:spPr>
        <p:txBody>
          <a:bodyPr vert="horz" lIns="0" tIns="0" rIns="0" bIns="0" rtlCol="0">
            <a:noAutofit/>
          </a:bodyPr>
          <a:lstStyle>
            <a:lvl1pPr marL="0" indent="0">
              <a:buFont typeface="Arial" panose="020B0604020202020204" pitchFamily="34" charset="0"/>
              <a:buNone/>
              <a:defRPr lang="en-GB" sz="2000" b="1" dirty="0">
                <a:latin typeface="Arial" panose="020B0604020202020204" pitchFamily="34" charset="0"/>
                <a:cs typeface="Arial" panose="020B0604020202020204" pitchFamily="34" charset="0"/>
              </a:defRPr>
            </a:lvl1pPr>
          </a:lstStyle>
          <a:p>
            <a:pPr marL="228600" lvl="0" indent="-228600">
              <a:lnSpc>
                <a:spcPct val="100000"/>
              </a:lnSpc>
              <a:spcAft>
                <a:spcPts val="0"/>
              </a:spcAft>
            </a:pPr>
            <a:r>
              <a:rPr lang="en-US"/>
              <a:t>Add subtitle</a:t>
            </a:r>
            <a:endParaRPr lang="en-GB"/>
          </a:p>
        </p:txBody>
      </p:sp>
      <p:sp>
        <p:nvSpPr>
          <p:cNvPr id="21" name="Picture Placeholder 7">
            <a:extLst>
              <a:ext uri="{FF2B5EF4-FFF2-40B4-BE49-F238E27FC236}">
                <a16:creationId xmlns:a16="http://schemas.microsoft.com/office/drawing/2014/main" id="{B21ABBB2-A65E-473E-9031-2D58A953D25D}"/>
              </a:ext>
            </a:extLst>
          </p:cNvPr>
          <p:cNvSpPr>
            <a:spLocks noGrp="1"/>
          </p:cNvSpPr>
          <p:nvPr>
            <p:ph type="pic" sz="quarter" idx="22" hasCustomPrompt="1"/>
          </p:nvPr>
        </p:nvSpPr>
        <p:spPr>
          <a:xfrm>
            <a:off x="6235371" y="1592263"/>
            <a:ext cx="3366773" cy="2549047"/>
          </a:xfrm>
          <a:solidFill>
            <a:schemeClr val="bg2">
              <a:lumMod val="95000"/>
            </a:schemeClr>
          </a:solidFill>
        </p:spPr>
        <p:txBody>
          <a:bodyPr/>
          <a:lstStyle>
            <a:lvl1pPr marL="0" indent="0">
              <a:buFont typeface="Arial" panose="020B0604020202020204" pitchFamily="34" charset="0"/>
              <a:buNone/>
              <a:defRPr sz="1600">
                <a:solidFill>
                  <a:schemeClr val="bg1"/>
                </a:solidFill>
              </a:defRPr>
            </a:lvl1pPr>
          </a:lstStyle>
          <a:p>
            <a:r>
              <a:rPr lang="en-GB"/>
              <a:t>Add picture</a:t>
            </a:r>
          </a:p>
        </p:txBody>
      </p:sp>
      <p:sp>
        <p:nvSpPr>
          <p:cNvPr id="22" name="Text Placeholder 9">
            <a:extLst>
              <a:ext uri="{FF2B5EF4-FFF2-40B4-BE49-F238E27FC236}">
                <a16:creationId xmlns:a16="http://schemas.microsoft.com/office/drawing/2014/main" id="{BB8D0AF9-A91A-4148-8591-42DEFFBDFD00}"/>
              </a:ext>
            </a:extLst>
          </p:cNvPr>
          <p:cNvSpPr>
            <a:spLocks noGrp="1"/>
          </p:cNvSpPr>
          <p:nvPr>
            <p:ph type="body" sz="quarter" idx="23" hasCustomPrompt="1"/>
          </p:nvPr>
        </p:nvSpPr>
        <p:spPr>
          <a:xfrm>
            <a:off x="6235371" y="3652359"/>
            <a:ext cx="3366773" cy="488951"/>
          </a:xfrm>
          <a:solidFill>
            <a:srgbClr val="4D4D4D"/>
          </a:solidFill>
        </p:spPr>
        <p:txBody>
          <a:bodyPr lIns="108000" tIns="108000" rIns="108000" bIns="108000"/>
          <a:lstStyle>
            <a:lvl1pPr marL="0" indent="0">
              <a:buFont typeface="Arial" panose="020B0604020202020204" pitchFamily="34" charset="0"/>
              <a:buNone/>
              <a:defRPr sz="1000" i="0">
                <a:solidFill>
                  <a:schemeClr val="bg1"/>
                </a:solidFill>
                <a:latin typeface="Arial" panose="020B0604020202020204" pitchFamily="34" charset="0"/>
                <a:cs typeface="Arial" panose="020B0604020202020204" pitchFamily="34" charset="0"/>
              </a:defRPr>
            </a:lvl1pPr>
          </a:lstStyle>
          <a:p>
            <a:pPr lvl="0"/>
            <a:r>
              <a:rPr lang="en-US"/>
              <a:t>Add picture caption</a:t>
            </a:r>
            <a:endParaRPr lang="en-GB"/>
          </a:p>
        </p:txBody>
      </p:sp>
      <p:sp>
        <p:nvSpPr>
          <p:cNvPr id="23" name="Text Placeholder 3">
            <a:extLst>
              <a:ext uri="{FF2B5EF4-FFF2-40B4-BE49-F238E27FC236}">
                <a16:creationId xmlns:a16="http://schemas.microsoft.com/office/drawing/2014/main" id="{0D9D78BD-D2E1-47D7-B5D8-A25520358717}"/>
              </a:ext>
            </a:extLst>
          </p:cNvPr>
          <p:cNvSpPr>
            <a:spLocks noGrp="1"/>
          </p:cNvSpPr>
          <p:nvPr>
            <p:ph type="body" sz="quarter" idx="24" hasCustomPrompt="1"/>
          </p:nvPr>
        </p:nvSpPr>
        <p:spPr>
          <a:xfrm>
            <a:off x="6235371" y="4777454"/>
            <a:ext cx="3366765" cy="1080421"/>
          </a:xfrm>
        </p:spPr>
        <p:txBody>
          <a:bodyPr vert="horz" lIns="0" tIns="45720" rIns="91440" bIns="45720" rtlCol="0">
            <a:noAutofit/>
          </a:bodyPr>
          <a:lstStyle>
            <a:lvl1pPr>
              <a:defRPr lang="en-US" sz="1400" dirty="0"/>
            </a:lvl1pPr>
            <a:lvl2pPr>
              <a:defRPr lang="en-US" sz="1400" dirty="0"/>
            </a:lvl2pPr>
            <a:lvl3pPr>
              <a:defRPr lang="en-GB" sz="1400" dirty="0"/>
            </a:lvl3pPr>
          </a:lstStyle>
          <a:p>
            <a:pPr marL="174625" lvl="0" indent="-174625"/>
            <a:r>
              <a:rPr lang="en-US"/>
              <a:t>Add first level body copy</a:t>
            </a:r>
          </a:p>
          <a:p>
            <a:pPr marL="452438" lvl="1" indent="-185738"/>
            <a:r>
              <a:rPr lang="en-US"/>
              <a:t>Second level</a:t>
            </a:r>
          </a:p>
          <a:p>
            <a:pPr marL="801688" lvl="2" indent="-174625"/>
            <a:r>
              <a:rPr lang="en-US"/>
              <a:t>Third level</a:t>
            </a:r>
            <a:endParaRPr lang="en-GB"/>
          </a:p>
        </p:txBody>
      </p:sp>
      <p:sp>
        <p:nvSpPr>
          <p:cNvPr id="24" name="Text Placeholder 3">
            <a:extLst>
              <a:ext uri="{FF2B5EF4-FFF2-40B4-BE49-F238E27FC236}">
                <a16:creationId xmlns:a16="http://schemas.microsoft.com/office/drawing/2014/main" id="{C6287A56-279A-4E06-B279-80BA7C8F1366}"/>
              </a:ext>
            </a:extLst>
          </p:cNvPr>
          <p:cNvSpPr>
            <a:spLocks noGrp="1"/>
          </p:cNvSpPr>
          <p:nvPr>
            <p:ph type="body" sz="quarter" idx="25" hasCustomPrompt="1"/>
          </p:nvPr>
        </p:nvSpPr>
        <p:spPr>
          <a:xfrm>
            <a:off x="6235371" y="4338197"/>
            <a:ext cx="3366765" cy="323946"/>
          </a:xfrm>
        </p:spPr>
        <p:txBody>
          <a:bodyPr vert="horz" lIns="0" tIns="0" rIns="0" bIns="0" rtlCol="0">
            <a:noAutofit/>
          </a:bodyPr>
          <a:lstStyle>
            <a:lvl1pPr marL="0" indent="0">
              <a:buFont typeface="Arial" panose="020B0604020202020204" pitchFamily="34" charset="0"/>
              <a:buNone/>
              <a:defRPr lang="en-US" smtClean="0">
                <a:latin typeface="Arial" panose="020B0604020202020204" pitchFamily="34" charset="0"/>
              </a:defRPr>
            </a:lvl1pPr>
            <a:lvl2pPr marL="457200" indent="0">
              <a:buFont typeface="Arial" panose="020B0604020202020204" pitchFamily="34" charset="0"/>
              <a:buNone/>
              <a:defRPr lang="en-US" smtClean="0">
                <a:latin typeface="+mj-lt"/>
              </a:defRPr>
            </a:lvl2pPr>
            <a:lvl3pPr marL="914400" indent="0">
              <a:buFont typeface="Arial" panose="020B0604020202020204" pitchFamily="34" charset="0"/>
              <a:buNone/>
              <a:defRPr lang="en-US" smtClean="0">
                <a:latin typeface="+mj-lt"/>
              </a:defRPr>
            </a:lvl3pPr>
            <a:lvl4pPr marL="1371600" indent="0">
              <a:buFont typeface="Arial" panose="020B0604020202020204" pitchFamily="34" charset="0"/>
              <a:buNone/>
              <a:defRPr lang="en-US" smtClean="0">
                <a:latin typeface="+mj-lt"/>
              </a:defRPr>
            </a:lvl4pPr>
            <a:lvl5pPr marL="1828800" indent="0">
              <a:buFont typeface="Arial" panose="020B0604020202020204" pitchFamily="34" charset="0"/>
              <a:buNone/>
              <a:defRPr lang="en-GB">
                <a:latin typeface="+mj-lt"/>
              </a:defRPr>
            </a:lvl5pPr>
          </a:lstStyle>
          <a:p>
            <a:pPr lvl="0">
              <a:lnSpc>
                <a:spcPct val="120000"/>
              </a:lnSpc>
              <a:spcAft>
                <a:spcPts val="600"/>
              </a:spcAft>
            </a:pPr>
            <a:r>
              <a:rPr lang="en-US"/>
              <a:t>Add title</a:t>
            </a:r>
            <a:endParaRPr lang="en-GB"/>
          </a:p>
        </p:txBody>
      </p:sp>
    </p:spTree>
    <p:extLst>
      <p:ext uri="{BB962C8B-B14F-4D97-AF65-F5344CB8AC3E}">
        <p14:creationId xmlns:p14="http://schemas.microsoft.com/office/powerpoint/2010/main" val="3856709170"/>
      </p:ext>
    </p:extLst>
  </p:cSld>
  <p:clrMapOvr>
    <a:masterClrMapping/>
  </p:clrMapOvr>
</p:sldLayout>
</file>

<file path=ppt/slideLayouts/slideLayout65.xml><?xml version="1.0" encoding="utf-8"?>
<p:sldLayout xmlns:a="http://schemas.openxmlformats.org/drawingml/2006/main" xmlns:r="http://schemas.openxmlformats.org/officeDocument/2006/relationships" xmlns:p="http://schemas.openxmlformats.org/presentationml/2006/main" preserve="1" userDrawn="1">
  <p:cSld name="Title, subtitle, content &amp; large picture">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4CCEB854-CE92-4FA8-8665-63D883D8BED3}"/>
              </a:ext>
            </a:extLst>
          </p:cNvPr>
          <p:cNvSpPr/>
          <p:nvPr userDrawn="1"/>
        </p:nvSpPr>
        <p:spPr bwMode="gray">
          <a:xfrm>
            <a:off x="359596" y="811658"/>
            <a:ext cx="11743361" cy="403439"/>
          </a:xfrm>
          <a:prstGeom prst="rect">
            <a:avLst/>
          </a:prstGeom>
          <a:solidFill>
            <a:schemeClr val="bg1"/>
          </a:solidFill>
          <a:ln w="952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indent="0" algn="ctr">
              <a:spcBef>
                <a:spcPts val="300"/>
              </a:spcBef>
              <a:buFont typeface="Courier New" pitchFamily="49" charset="0"/>
              <a:buNone/>
            </a:pPr>
            <a:endParaRPr lang="en-GB" sz="1600" err="1">
              <a:solidFill>
                <a:schemeClr val="bg1"/>
              </a:solidFill>
              <a:latin typeface="Brave Sans" panose="020B0504020101010102" pitchFamily="34" charset="0"/>
              <a:cs typeface="Brave Sans" panose="020B0504020101010102" pitchFamily="34" charset="0"/>
            </a:endParaRPr>
          </a:p>
        </p:txBody>
      </p:sp>
      <p:cxnSp>
        <p:nvCxnSpPr>
          <p:cNvPr id="11" name="Straight Connector 10">
            <a:extLst>
              <a:ext uri="{FF2B5EF4-FFF2-40B4-BE49-F238E27FC236}">
                <a16:creationId xmlns:a16="http://schemas.microsoft.com/office/drawing/2014/main" id="{6AC8A76D-ECD1-48DB-AD5F-CE32BFB58777}"/>
              </a:ext>
            </a:extLst>
          </p:cNvPr>
          <p:cNvCxnSpPr>
            <a:cxnSpLocks/>
          </p:cNvCxnSpPr>
          <p:nvPr userDrawn="1"/>
        </p:nvCxnSpPr>
        <p:spPr>
          <a:xfrm>
            <a:off x="906463" y="1074695"/>
            <a:ext cx="5868908" cy="0"/>
          </a:xfrm>
          <a:prstGeom prst="line">
            <a:avLst/>
          </a:prstGeom>
          <a:ln w="12700">
            <a:solidFill>
              <a:schemeClr val="tx2"/>
            </a:solidFill>
            <a:tailEnd type="none"/>
          </a:ln>
        </p:spPr>
        <p:style>
          <a:lnRef idx="1">
            <a:schemeClr val="accent1"/>
          </a:lnRef>
          <a:fillRef idx="0">
            <a:schemeClr val="accent1"/>
          </a:fillRef>
          <a:effectRef idx="0">
            <a:schemeClr val="accent1"/>
          </a:effectRef>
          <a:fontRef idx="minor">
            <a:schemeClr val="tx1"/>
          </a:fontRef>
        </p:style>
      </p:cxnSp>
      <p:sp>
        <p:nvSpPr>
          <p:cNvPr id="5" name="Content Placeholder 4">
            <a:extLst>
              <a:ext uri="{FF2B5EF4-FFF2-40B4-BE49-F238E27FC236}">
                <a16:creationId xmlns:a16="http://schemas.microsoft.com/office/drawing/2014/main" id="{CDFAFE8B-1D42-460B-875F-B063FE652E28}"/>
              </a:ext>
            </a:extLst>
          </p:cNvPr>
          <p:cNvSpPr>
            <a:spLocks noGrp="1"/>
          </p:cNvSpPr>
          <p:nvPr>
            <p:ph sz="quarter" idx="11" hasCustomPrompt="1"/>
          </p:nvPr>
        </p:nvSpPr>
        <p:spPr>
          <a:xfrm>
            <a:off x="906462" y="1585430"/>
            <a:ext cx="5868909" cy="4272445"/>
          </a:xfrm>
        </p:spPr>
        <p:txBody>
          <a:bodyPr vert="horz" lIns="0" tIns="45720" rIns="91440" bIns="45720" rtlCol="0">
            <a:noAutofit/>
          </a:bodyPr>
          <a:lstStyle>
            <a:lvl1pPr>
              <a:defRPr lang="en-US" dirty="0"/>
            </a:lvl1pPr>
            <a:lvl2pPr>
              <a:defRPr lang="en-US" dirty="0"/>
            </a:lvl2pPr>
            <a:lvl3pPr>
              <a:defRPr lang="en-US" dirty="0"/>
            </a:lvl3pPr>
            <a:lvl4pPr>
              <a:defRPr lang="en-US" dirty="0"/>
            </a:lvl4pPr>
            <a:lvl5pPr>
              <a:defRPr lang="en-GB" dirty="0"/>
            </a:lvl5pPr>
          </a:lstStyle>
          <a:p>
            <a:pPr lvl="0"/>
            <a:r>
              <a:rPr lang="en-US"/>
              <a:t>Add first level body copy</a:t>
            </a:r>
          </a:p>
          <a:p>
            <a:pPr lvl="1"/>
            <a:r>
              <a:rPr lang="en-US"/>
              <a:t>Second level</a:t>
            </a:r>
          </a:p>
          <a:p>
            <a:pPr lvl="2"/>
            <a:r>
              <a:rPr lang="en-US"/>
              <a:t>Third level</a:t>
            </a:r>
          </a:p>
          <a:p>
            <a:pPr lvl="3"/>
            <a:r>
              <a:rPr lang="en-US"/>
              <a:t>Fourth level</a:t>
            </a:r>
          </a:p>
          <a:p>
            <a:pPr lvl="4"/>
            <a:r>
              <a:rPr lang="en-US"/>
              <a:t>Fifth level</a:t>
            </a:r>
            <a:endParaRPr lang="en-GB"/>
          </a:p>
        </p:txBody>
      </p:sp>
      <p:sp>
        <p:nvSpPr>
          <p:cNvPr id="7" name="Picture Placeholder 7">
            <a:extLst>
              <a:ext uri="{FF2B5EF4-FFF2-40B4-BE49-F238E27FC236}">
                <a16:creationId xmlns:a16="http://schemas.microsoft.com/office/drawing/2014/main" id="{35BB7F6E-5153-4780-80FD-C3880708F546}"/>
              </a:ext>
            </a:extLst>
          </p:cNvPr>
          <p:cNvSpPr>
            <a:spLocks noGrp="1"/>
          </p:cNvSpPr>
          <p:nvPr>
            <p:ph type="pic" sz="quarter" idx="20" hasCustomPrompt="1"/>
          </p:nvPr>
        </p:nvSpPr>
        <p:spPr>
          <a:xfrm>
            <a:off x="7227066" y="630237"/>
            <a:ext cx="4072759" cy="5227635"/>
          </a:xfrm>
          <a:solidFill>
            <a:schemeClr val="bg2">
              <a:lumMod val="95000"/>
            </a:schemeClr>
          </a:solidFill>
        </p:spPr>
        <p:txBody>
          <a:bodyPr vert="horz" lIns="0" tIns="45720" rIns="91440" bIns="45720" rtlCol="0">
            <a:noAutofit/>
          </a:bodyPr>
          <a:lstStyle>
            <a:lvl1pPr>
              <a:defRPr lang="en-GB" dirty="0">
                <a:solidFill>
                  <a:schemeClr val="bg1"/>
                </a:solidFill>
              </a:defRPr>
            </a:lvl1pPr>
          </a:lstStyle>
          <a:p>
            <a:pPr marL="0" lvl="0" indent="0">
              <a:buNone/>
            </a:pPr>
            <a:r>
              <a:rPr lang="en-GB"/>
              <a:t>Add picture</a:t>
            </a:r>
          </a:p>
        </p:txBody>
      </p:sp>
      <p:sp>
        <p:nvSpPr>
          <p:cNvPr id="9" name="Text Placeholder 9">
            <a:extLst>
              <a:ext uri="{FF2B5EF4-FFF2-40B4-BE49-F238E27FC236}">
                <a16:creationId xmlns:a16="http://schemas.microsoft.com/office/drawing/2014/main" id="{9F34B7CA-F8C7-4C5F-BB60-E4395928D429}"/>
              </a:ext>
            </a:extLst>
          </p:cNvPr>
          <p:cNvSpPr>
            <a:spLocks noGrp="1"/>
          </p:cNvSpPr>
          <p:nvPr>
            <p:ph type="body" sz="quarter" idx="21" hasCustomPrompt="1"/>
          </p:nvPr>
        </p:nvSpPr>
        <p:spPr>
          <a:xfrm>
            <a:off x="7227066" y="5386688"/>
            <a:ext cx="4072759" cy="471184"/>
          </a:xfrm>
          <a:solidFill>
            <a:srgbClr val="4D4D4D"/>
          </a:solidFill>
        </p:spPr>
        <p:txBody>
          <a:bodyPr lIns="108000" tIns="108000" rIns="108000" bIns="108000"/>
          <a:lstStyle>
            <a:lvl1pPr marL="0" indent="0">
              <a:buFont typeface="Arial" panose="020B0604020202020204" pitchFamily="34" charset="0"/>
              <a:buNone/>
              <a:defRPr sz="1000" i="0">
                <a:solidFill>
                  <a:schemeClr val="bg1"/>
                </a:solidFill>
                <a:latin typeface="Arial" panose="020B0604020202020204" pitchFamily="34" charset="0"/>
                <a:cs typeface="Arial" panose="020B0604020202020204" pitchFamily="34" charset="0"/>
              </a:defRPr>
            </a:lvl1pPr>
          </a:lstStyle>
          <a:p>
            <a:pPr lvl="0"/>
            <a:r>
              <a:rPr lang="en-US"/>
              <a:t>Add picture caption</a:t>
            </a:r>
            <a:endParaRPr lang="en-GB"/>
          </a:p>
        </p:txBody>
      </p:sp>
      <p:sp>
        <p:nvSpPr>
          <p:cNvPr id="10" name="Title 1">
            <a:extLst>
              <a:ext uri="{FF2B5EF4-FFF2-40B4-BE49-F238E27FC236}">
                <a16:creationId xmlns:a16="http://schemas.microsoft.com/office/drawing/2014/main" id="{7D83CB9C-45E0-4B08-AB03-C2C5F4C24057}"/>
              </a:ext>
            </a:extLst>
          </p:cNvPr>
          <p:cNvSpPr>
            <a:spLocks noGrp="1"/>
          </p:cNvSpPr>
          <p:nvPr>
            <p:ph type="title" hasCustomPrompt="1"/>
          </p:nvPr>
        </p:nvSpPr>
        <p:spPr>
          <a:xfrm>
            <a:off x="906463" y="506192"/>
            <a:ext cx="5868909" cy="540000"/>
          </a:xfrm>
        </p:spPr>
        <p:txBody>
          <a:bodyPr anchor="ctr"/>
          <a:lstStyle>
            <a:lvl1pPr>
              <a:defRPr/>
            </a:lvl1pPr>
          </a:lstStyle>
          <a:p>
            <a:r>
              <a:rPr lang="en-US"/>
              <a:t>Add title</a:t>
            </a:r>
            <a:endParaRPr lang="en-GB"/>
          </a:p>
        </p:txBody>
      </p:sp>
      <p:sp>
        <p:nvSpPr>
          <p:cNvPr id="12" name="Text Placeholder 3">
            <a:extLst>
              <a:ext uri="{FF2B5EF4-FFF2-40B4-BE49-F238E27FC236}">
                <a16:creationId xmlns:a16="http://schemas.microsoft.com/office/drawing/2014/main" id="{2A22B088-EB16-4642-80AC-4C7D87CFAE0B}"/>
              </a:ext>
            </a:extLst>
          </p:cNvPr>
          <p:cNvSpPr>
            <a:spLocks noGrp="1"/>
          </p:cNvSpPr>
          <p:nvPr>
            <p:ph type="body" sz="quarter" idx="10" hasCustomPrompt="1"/>
          </p:nvPr>
        </p:nvSpPr>
        <p:spPr>
          <a:xfrm>
            <a:off x="906464" y="1155943"/>
            <a:ext cx="5868908" cy="267416"/>
          </a:xfrm>
        </p:spPr>
        <p:txBody>
          <a:bodyPr vert="horz" lIns="0" tIns="0" rIns="0" bIns="0" rtlCol="0">
            <a:noAutofit/>
          </a:bodyPr>
          <a:lstStyle>
            <a:lvl1pPr marL="0" indent="0">
              <a:buFont typeface="Arial" panose="020B0604020202020204" pitchFamily="34" charset="0"/>
              <a:buNone/>
              <a:defRPr lang="en-GB" sz="2000" b="1" dirty="0">
                <a:latin typeface="Arial" panose="020B0604020202020204" pitchFamily="34" charset="0"/>
                <a:cs typeface="Arial" panose="020B0604020202020204" pitchFamily="34" charset="0"/>
              </a:defRPr>
            </a:lvl1pPr>
          </a:lstStyle>
          <a:p>
            <a:pPr marL="228600" lvl="0" indent="-228600">
              <a:lnSpc>
                <a:spcPct val="100000"/>
              </a:lnSpc>
              <a:spcAft>
                <a:spcPts val="0"/>
              </a:spcAft>
            </a:pPr>
            <a:r>
              <a:rPr lang="en-US"/>
              <a:t>Add subtitle</a:t>
            </a:r>
            <a:endParaRPr lang="en-GB"/>
          </a:p>
        </p:txBody>
      </p:sp>
    </p:spTree>
    <p:extLst>
      <p:ext uri="{BB962C8B-B14F-4D97-AF65-F5344CB8AC3E}">
        <p14:creationId xmlns:p14="http://schemas.microsoft.com/office/powerpoint/2010/main" val="157024666"/>
      </p:ext>
    </p:extLst>
  </p:cSld>
  <p:clrMapOvr>
    <a:masterClrMapping/>
  </p:clrMapOvr>
</p:sldLayout>
</file>

<file path=ppt/slideLayouts/slideLayout66.xml><?xml version="1.0" encoding="utf-8"?>
<p:sldLayout xmlns:a="http://schemas.openxmlformats.org/drawingml/2006/main" xmlns:r="http://schemas.openxmlformats.org/officeDocument/2006/relationships" xmlns:p="http://schemas.openxmlformats.org/presentationml/2006/main" type="secHead">
  <p:cSld name="Section Header Yellow">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01F83B-937A-4614-BC8D-1F080E6682B3}"/>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DEB7927B-A156-469B-9F2F-5DFBCBC4F2D5}"/>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6" name="Rectangle 5">
            <a:extLst>
              <a:ext uri="{FF2B5EF4-FFF2-40B4-BE49-F238E27FC236}">
                <a16:creationId xmlns:a16="http://schemas.microsoft.com/office/drawing/2014/main" id="{44D48D96-3103-457A-A2FD-7002BE6E61E6}"/>
              </a:ext>
            </a:extLst>
          </p:cNvPr>
          <p:cNvSpPr/>
          <p:nvPr userDrawn="1"/>
        </p:nvSpPr>
        <p:spPr>
          <a:xfrm>
            <a:off x="556591" y="1709738"/>
            <a:ext cx="97200" cy="2852737"/>
          </a:xfrm>
          <a:prstGeom prst="rect">
            <a:avLst/>
          </a:prstGeom>
          <a:solidFill>
            <a:srgbClr val="FFF2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1"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834433452"/>
      </p:ext>
    </p:extLst>
  </p:cSld>
  <p:clrMapOvr>
    <a:masterClrMapping/>
  </p:clrMapOvr>
</p:sldLayout>
</file>

<file path=ppt/slideLayouts/slideLayout67.xml><?xml version="1.0" encoding="utf-8"?>
<p:sldLayout xmlns:a="http://schemas.openxmlformats.org/drawingml/2006/main" xmlns:r="http://schemas.openxmlformats.org/officeDocument/2006/relationships" xmlns:p="http://schemas.openxmlformats.org/presentationml/2006/main" type="twoObj">
  <p:cSld name="Two Content Blu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C1494C-21CD-4651-A786-0AFB256FB8A8}"/>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35882BFD-1748-43DE-B3C7-3AE7165300A1}"/>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6838DA7F-5BE9-4D56-B3FE-2FFB85E9727E}"/>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Rectangle 6">
            <a:extLst>
              <a:ext uri="{FF2B5EF4-FFF2-40B4-BE49-F238E27FC236}">
                <a16:creationId xmlns:a16="http://schemas.microsoft.com/office/drawing/2014/main" id="{0E5E0F69-15B5-489C-B5D4-DDA2A74895CE}"/>
              </a:ext>
            </a:extLst>
          </p:cNvPr>
          <p:cNvSpPr/>
          <p:nvPr userDrawn="1"/>
        </p:nvSpPr>
        <p:spPr>
          <a:xfrm>
            <a:off x="631767" y="481012"/>
            <a:ext cx="97102" cy="1093788"/>
          </a:xfrm>
          <a:prstGeom prst="rect">
            <a:avLst/>
          </a:prstGeom>
          <a:solidFill>
            <a:srgbClr val="00AEE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b="1"/>
          </a:p>
        </p:txBody>
      </p:sp>
    </p:spTree>
    <p:extLst>
      <p:ext uri="{BB962C8B-B14F-4D97-AF65-F5344CB8AC3E}">
        <p14:creationId xmlns:p14="http://schemas.microsoft.com/office/powerpoint/2010/main" val="4195902547"/>
      </p:ext>
    </p:extLst>
  </p:cSld>
  <p:clrMapOvr>
    <a:masterClrMapping/>
  </p:clrMapOvr>
</p:sldLayout>
</file>

<file path=ppt/slideLayouts/slideLayout68.xml><?xml version="1.0" encoding="utf-8"?>
<p:sldLayout xmlns:a="http://schemas.openxmlformats.org/drawingml/2006/main" xmlns:r="http://schemas.openxmlformats.org/officeDocument/2006/relationships" xmlns:p="http://schemas.openxmlformats.org/presentationml/2006/main" userDrawn="1">
  <p:cSld name="Section Header">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0B08F874-EC47-4F0E-8658-775F3982D207}"/>
              </a:ext>
            </a:extLst>
          </p:cNvPr>
          <p:cNvSpPr/>
          <p:nvPr userDrawn="1"/>
        </p:nvSpPr>
        <p:spPr>
          <a:xfrm>
            <a:off x="-6059" y="0"/>
            <a:ext cx="6102059" cy="6858000"/>
          </a:xfrm>
          <a:prstGeom prst="rect">
            <a:avLst/>
          </a:prstGeom>
          <a:solidFill>
            <a:schemeClr val="bg1"/>
          </a:solidFill>
          <a:ln>
            <a:solidFill>
              <a:srgbClr val="FFFFFF">
                <a:alpha val="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800"/>
          </a:p>
        </p:txBody>
      </p:sp>
      <p:sp>
        <p:nvSpPr>
          <p:cNvPr id="8" name="Title 3">
            <a:extLst>
              <a:ext uri="{FF2B5EF4-FFF2-40B4-BE49-F238E27FC236}">
                <a16:creationId xmlns:a16="http://schemas.microsoft.com/office/drawing/2014/main" id="{9394907B-F4B1-45F2-9F09-8D02CB177029}"/>
              </a:ext>
            </a:extLst>
          </p:cNvPr>
          <p:cNvSpPr>
            <a:spLocks noGrp="1"/>
          </p:cNvSpPr>
          <p:nvPr>
            <p:ph type="title"/>
          </p:nvPr>
        </p:nvSpPr>
        <p:spPr>
          <a:xfrm>
            <a:off x="864001" y="403200"/>
            <a:ext cx="5232000" cy="419080"/>
          </a:xfrm>
          <a:prstGeom prst="rect">
            <a:avLst/>
          </a:prstGeom>
        </p:spPr>
        <p:txBody>
          <a:bodyPr anchor="t">
            <a:noAutofit/>
          </a:bodyPr>
          <a:lstStyle>
            <a:lvl1pPr>
              <a:defRPr>
                <a:solidFill>
                  <a:schemeClr val="bg2">
                    <a:lumMod val="10000"/>
                  </a:schemeClr>
                </a:solidFill>
              </a:defRPr>
            </a:lvl1pPr>
          </a:lstStyle>
          <a:p>
            <a:pPr algn="l"/>
            <a:endParaRPr lang="en-GB" sz="2000">
              <a:latin typeface="Arial" panose="020B0604020202020204" pitchFamily="34" charset="0"/>
              <a:cs typeface="Arial" panose="020B0604020202020204" pitchFamily="34" charset="0"/>
            </a:endParaRPr>
          </a:p>
        </p:txBody>
      </p:sp>
      <p:cxnSp>
        <p:nvCxnSpPr>
          <p:cNvPr id="9" name="Straight Connector 8">
            <a:extLst>
              <a:ext uri="{FF2B5EF4-FFF2-40B4-BE49-F238E27FC236}">
                <a16:creationId xmlns:a16="http://schemas.microsoft.com/office/drawing/2014/main" id="{94BE40B4-8EDF-47B4-8DF2-3062B7467A82}"/>
              </a:ext>
            </a:extLst>
          </p:cNvPr>
          <p:cNvCxnSpPr>
            <a:cxnSpLocks/>
          </p:cNvCxnSpPr>
          <p:nvPr userDrawn="1"/>
        </p:nvCxnSpPr>
        <p:spPr>
          <a:xfrm>
            <a:off x="720000" y="403200"/>
            <a:ext cx="0" cy="648000"/>
          </a:xfrm>
          <a:prstGeom prst="line">
            <a:avLst/>
          </a:prstGeom>
          <a:ln w="76200">
            <a:solidFill>
              <a:srgbClr val="31A0CB"/>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751850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 preserve="1">
  <p:cSld name="Tall Content Pink">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5DB183-039D-4124-BB89-00414261404D}"/>
              </a:ext>
            </a:extLst>
          </p:cNvPr>
          <p:cNvSpPr>
            <a:spLocks noGrp="1"/>
          </p:cNvSpPr>
          <p:nvPr>
            <p:ph type="title"/>
          </p:nvPr>
        </p:nvSpPr>
        <p:spPr>
          <a:xfrm>
            <a:off x="838200" y="423526"/>
            <a:ext cx="10515600" cy="309600"/>
          </a:xfrm>
        </p:spPr>
        <p:txBody>
          <a:bodyPr>
            <a:noAutofit/>
          </a:bodyPr>
          <a:lstStyle>
            <a:lvl1pPr>
              <a:defRPr sz="28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5460A010-7174-4C4E-B713-4F3A59E92F5C}"/>
              </a:ext>
            </a:extLst>
          </p:cNvPr>
          <p:cNvSpPr>
            <a:spLocks noGrp="1"/>
          </p:cNvSpPr>
          <p:nvPr>
            <p:ph idx="1"/>
          </p:nvPr>
        </p:nvSpPr>
        <p:spPr>
          <a:xfrm>
            <a:off x="838200" y="1027906"/>
            <a:ext cx="10515600" cy="51120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Rectangle 4">
            <a:extLst>
              <a:ext uri="{FF2B5EF4-FFF2-40B4-BE49-F238E27FC236}">
                <a16:creationId xmlns:a16="http://schemas.microsoft.com/office/drawing/2014/main" id="{8E55127E-B30C-4914-B78D-3DDA509194C9}"/>
              </a:ext>
            </a:extLst>
          </p:cNvPr>
          <p:cNvSpPr/>
          <p:nvPr userDrawn="1"/>
        </p:nvSpPr>
        <p:spPr>
          <a:xfrm>
            <a:off x="631669" y="387032"/>
            <a:ext cx="97200" cy="382588"/>
          </a:xfrm>
          <a:prstGeom prst="rect">
            <a:avLst/>
          </a:prstGeom>
          <a:solidFill>
            <a:srgbClr val="EE266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1"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9665114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 preserve="1">
  <p:cSld name="Tall Content Blu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5DB183-039D-4124-BB89-00414261404D}"/>
              </a:ext>
            </a:extLst>
          </p:cNvPr>
          <p:cNvSpPr>
            <a:spLocks noGrp="1"/>
          </p:cNvSpPr>
          <p:nvPr>
            <p:ph type="title"/>
          </p:nvPr>
        </p:nvSpPr>
        <p:spPr>
          <a:xfrm>
            <a:off x="838200" y="423526"/>
            <a:ext cx="10515600" cy="309600"/>
          </a:xfrm>
        </p:spPr>
        <p:txBody>
          <a:bodyPr>
            <a:noAutofit/>
          </a:bodyPr>
          <a:lstStyle>
            <a:lvl1pPr>
              <a:defRPr sz="28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5460A010-7174-4C4E-B713-4F3A59E92F5C}"/>
              </a:ext>
            </a:extLst>
          </p:cNvPr>
          <p:cNvSpPr>
            <a:spLocks noGrp="1"/>
          </p:cNvSpPr>
          <p:nvPr>
            <p:ph idx="1"/>
          </p:nvPr>
        </p:nvSpPr>
        <p:spPr>
          <a:xfrm>
            <a:off x="838200" y="1027906"/>
            <a:ext cx="10515600" cy="51120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Rectangle 4">
            <a:extLst>
              <a:ext uri="{FF2B5EF4-FFF2-40B4-BE49-F238E27FC236}">
                <a16:creationId xmlns:a16="http://schemas.microsoft.com/office/drawing/2014/main" id="{5817D743-7AE0-440A-B15A-60464AA4E7F9}"/>
              </a:ext>
            </a:extLst>
          </p:cNvPr>
          <p:cNvSpPr/>
          <p:nvPr userDrawn="1"/>
        </p:nvSpPr>
        <p:spPr>
          <a:xfrm>
            <a:off x="631669" y="387032"/>
            <a:ext cx="97200" cy="382588"/>
          </a:xfrm>
          <a:prstGeom prst="rect">
            <a:avLst/>
          </a:prstGeom>
          <a:solidFill>
            <a:srgbClr val="00AEE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1"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48187209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 preserve="1">
  <p:cSld name="Tall Content Gree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5DB183-039D-4124-BB89-00414261404D}"/>
              </a:ext>
            </a:extLst>
          </p:cNvPr>
          <p:cNvSpPr>
            <a:spLocks noGrp="1"/>
          </p:cNvSpPr>
          <p:nvPr>
            <p:ph type="title"/>
          </p:nvPr>
        </p:nvSpPr>
        <p:spPr>
          <a:xfrm>
            <a:off x="838200" y="423526"/>
            <a:ext cx="10515600" cy="309600"/>
          </a:xfrm>
        </p:spPr>
        <p:txBody>
          <a:bodyPr>
            <a:noAutofit/>
          </a:bodyPr>
          <a:lstStyle>
            <a:lvl1pPr>
              <a:defRPr sz="28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5460A010-7174-4C4E-B713-4F3A59E92F5C}"/>
              </a:ext>
            </a:extLst>
          </p:cNvPr>
          <p:cNvSpPr>
            <a:spLocks noGrp="1"/>
          </p:cNvSpPr>
          <p:nvPr>
            <p:ph idx="1"/>
          </p:nvPr>
        </p:nvSpPr>
        <p:spPr>
          <a:xfrm>
            <a:off x="838200" y="1027906"/>
            <a:ext cx="10515600" cy="51120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Rectangle 5">
            <a:extLst>
              <a:ext uri="{FF2B5EF4-FFF2-40B4-BE49-F238E27FC236}">
                <a16:creationId xmlns:a16="http://schemas.microsoft.com/office/drawing/2014/main" id="{880C2362-CB36-4D46-BA08-89833C947ADC}"/>
              </a:ext>
            </a:extLst>
          </p:cNvPr>
          <p:cNvSpPr/>
          <p:nvPr userDrawn="1"/>
        </p:nvSpPr>
        <p:spPr>
          <a:xfrm>
            <a:off x="631669" y="387032"/>
            <a:ext cx="97200" cy="382588"/>
          </a:xfrm>
          <a:prstGeom prst="rect">
            <a:avLst/>
          </a:prstGeom>
          <a:solidFill>
            <a:srgbClr val="008D4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1"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13602995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image" Target="../media/image1.pn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36.xml"/><Relationship Id="rId3" Type="http://schemas.openxmlformats.org/officeDocument/2006/relationships/slideLayout" Target="../slideLayouts/slideLayout31.xml"/><Relationship Id="rId7" Type="http://schemas.openxmlformats.org/officeDocument/2006/relationships/slideLayout" Target="../slideLayouts/slideLayout35.xml"/><Relationship Id="rId2" Type="http://schemas.openxmlformats.org/officeDocument/2006/relationships/slideLayout" Target="../slideLayouts/slideLayout30.xml"/><Relationship Id="rId1" Type="http://schemas.openxmlformats.org/officeDocument/2006/relationships/slideLayout" Target="../slideLayouts/slideLayout29.xml"/><Relationship Id="rId6" Type="http://schemas.openxmlformats.org/officeDocument/2006/relationships/slideLayout" Target="../slideLayouts/slideLayout34.xml"/><Relationship Id="rId5" Type="http://schemas.openxmlformats.org/officeDocument/2006/relationships/slideLayout" Target="../slideLayouts/slideLayout33.xml"/><Relationship Id="rId4" Type="http://schemas.openxmlformats.org/officeDocument/2006/relationships/slideLayout" Target="../slideLayouts/slideLayout32.xml"/><Relationship Id="rId9" Type="http://schemas.openxmlformats.org/officeDocument/2006/relationships/theme" Target="../theme/theme2.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44.xml"/><Relationship Id="rId13" Type="http://schemas.openxmlformats.org/officeDocument/2006/relationships/slideLayout" Target="../slideLayouts/slideLayout49.xml"/><Relationship Id="rId18" Type="http://schemas.openxmlformats.org/officeDocument/2006/relationships/slideLayout" Target="../slideLayouts/slideLayout54.xml"/><Relationship Id="rId26" Type="http://schemas.openxmlformats.org/officeDocument/2006/relationships/slideLayout" Target="../slideLayouts/slideLayout62.xml"/><Relationship Id="rId3" Type="http://schemas.openxmlformats.org/officeDocument/2006/relationships/slideLayout" Target="../slideLayouts/slideLayout39.xml"/><Relationship Id="rId21" Type="http://schemas.openxmlformats.org/officeDocument/2006/relationships/slideLayout" Target="../slideLayouts/slideLayout57.xml"/><Relationship Id="rId7" Type="http://schemas.openxmlformats.org/officeDocument/2006/relationships/slideLayout" Target="../slideLayouts/slideLayout43.xml"/><Relationship Id="rId12" Type="http://schemas.openxmlformats.org/officeDocument/2006/relationships/slideLayout" Target="../slideLayouts/slideLayout48.xml"/><Relationship Id="rId17" Type="http://schemas.openxmlformats.org/officeDocument/2006/relationships/slideLayout" Target="../slideLayouts/slideLayout53.xml"/><Relationship Id="rId25" Type="http://schemas.openxmlformats.org/officeDocument/2006/relationships/slideLayout" Target="../slideLayouts/slideLayout61.xml"/><Relationship Id="rId33" Type="http://schemas.openxmlformats.org/officeDocument/2006/relationships/theme" Target="../theme/theme3.xml"/><Relationship Id="rId2" Type="http://schemas.openxmlformats.org/officeDocument/2006/relationships/slideLayout" Target="../slideLayouts/slideLayout38.xml"/><Relationship Id="rId16" Type="http://schemas.openxmlformats.org/officeDocument/2006/relationships/slideLayout" Target="../slideLayouts/slideLayout52.xml"/><Relationship Id="rId20" Type="http://schemas.openxmlformats.org/officeDocument/2006/relationships/slideLayout" Target="../slideLayouts/slideLayout56.xml"/><Relationship Id="rId29" Type="http://schemas.openxmlformats.org/officeDocument/2006/relationships/slideLayout" Target="../slideLayouts/slideLayout65.xml"/><Relationship Id="rId1" Type="http://schemas.openxmlformats.org/officeDocument/2006/relationships/slideLayout" Target="../slideLayouts/slideLayout37.xml"/><Relationship Id="rId6" Type="http://schemas.openxmlformats.org/officeDocument/2006/relationships/slideLayout" Target="../slideLayouts/slideLayout42.xml"/><Relationship Id="rId11" Type="http://schemas.openxmlformats.org/officeDocument/2006/relationships/slideLayout" Target="../slideLayouts/slideLayout47.xml"/><Relationship Id="rId24" Type="http://schemas.openxmlformats.org/officeDocument/2006/relationships/slideLayout" Target="../slideLayouts/slideLayout60.xml"/><Relationship Id="rId32" Type="http://schemas.openxmlformats.org/officeDocument/2006/relationships/slideLayout" Target="../slideLayouts/slideLayout68.xml"/><Relationship Id="rId5" Type="http://schemas.openxmlformats.org/officeDocument/2006/relationships/slideLayout" Target="../slideLayouts/slideLayout41.xml"/><Relationship Id="rId15" Type="http://schemas.openxmlformats.org/officeDocument/2006/relationships/slideLayout" Target="../slideLayouts/slideLayout51.xml"/><Relationship Id="rId23" Type="http://schemas.openxmlformats.org/officeDocument/2006/relationships/slideLayout" Target="../slideLayouts/slideLayout59.xml"/><Relationship Id="rId28" Type="http://schemas.openxmlformats.org/officeDocument/2006/relationships/slideLayout" Target="../slideLayouts/slideLayout64.xml"/><Relationship Id="rId10" Type="http://schemas.openxmlformats.org/officeDocument/2006/relationships/slideLayout" Target="../slideLayouts/slideLayout46.xml"/><Relationship Id="rId19" Type="http://schemas.openxmlformats.org/officeDocument/2006/relationships/slideLayout" Target="../slideLayouts/slideLayout55.xml"/><Relationship Id="rId31" Type="http://schemas.openxmlformats.org/officeDocument/2006/relationships/slideLayout" Target="../slideLayouts/slideLayout67.xml"/><Relationship Id="rId4" Type="http://schemas.openxmlformats.org/officeDocument/2006/relationships/slideLayout" Target="../slideLayouts/slideLayout40.xml"/><Relationship Id="rId9" Type="http://schemas.openxmlformats.org/officeDocument/2006/relationships/slideLayout" Target="../slideLayouts/slideLayout45.xml"/><Relationship Id="rId14" Type="http://schemas.openxmlformats.org/officeDocument/2006/relationships/slideLayout" Target="../slideLayouts/slideLayout50.xml"/><Relationship Id="rId22" Type="http://schemas.openxmlformats.org/officeDocument/2006/relationships/slideLayout" Target="../slideLayouts/slideLayout58.xml"/><Relationship Id="rId27" Type="http://schemas.openxmlformats.org/officeDocument/2006/relationships/slideLayout" Target="../slideLayouts/slideLayout63.xml"/><Relationship Id="rId30" Type="http://schemas.openxmlformats.org/officeDocument/2006/relationships/slideLayout" Target="../slideLayouts/slideLayout66.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A8C109B-B4CF-4D7F-9261-981195E23CF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EB106725-62F0-4F31-9A72-AD8DEEA2FF3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pic>
        <p:nvPicPr>
          <p:cNvPr id="1026" name="Picture 2">
            <a:extLst>
              <a:ext uri="{FF2B5EF4-FFF2-40B4-BE49-F238E27FC236}">
                <a16:creationId xmlns:a16="http://schemas.microsoft.com/office/drawing/2014/main" id="{A687096F-13C9-4265-9B41-5ECE4589F260}"/>
              </a:ext>
            </a:extLst>
          </p:cNvPr>
          <p:cNvPicPr>
            <a:picLocks noChangeAspect="1" noChangeArrowheads="1"/>
          </p:cNvPicPr>
          <p:nvPr userDrawn="1"/>
        </p:nvPicPr>
        <p:blipFill>
          <a:blip r:embed="rId30">
            <a:extLst>
              <a:ext uri="{28A0092B-C50C-407E-A947-70E740481C1C}">
                <a14:useLocalDpi xmlns:a14="http://schemas.microsoft.com/office/drawing/2010/main" val="0"/>
              </a:ext>
            </a:extLst>
          </a:blip>
          <a:srcRect/>
          <a:stretch>
            <a:fillRect/>
          </a:stretch>
        </p:blipFill>
        <p:spPr bwMode="auto">
          <a:xfrm>
            <a:off x="9989392" y="6412367"/>
            <a:ext cx="1800000" cy="16101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80013380"/>
      </p:ext>
    </p:extLst>
  </p:cSld>
  <p:clrMap bg1="lt1" tx1="dk1" bg2="lt2" tx2="dk2" accent1="accent1" accent2="accent2" accent3="accent3" accent4="accent4" accent5="accent5" accent6="accent6" hlink="hlink" folHlink="folHlink"/>
  <p:sldLayoutIdLst>
    <p:sldLayoutId id="2147483678" r:id="rId1"/>
    <p:sldLayoutId id="2147483679" r:id="rId2"/>
    <p:sldLayoutId id="2147483680" r:id="rId3"/>
    <p:sldLayoutId id="2147483681" r:id="rId4"/>
    <p:sldLayoutId id="2147483682" r:id="rId5"/>
    <p:sldLayoutId id="2147483683" r:id="rId6"/>
    <p:sldLayoutId id="2147483684" r:id="rId7"/>
    <p:sldLayoutId id="2147483685" r:id="rId8"/>
    <p:sldLayoutId id="2147483686" r:id="rId9"/>
    <p:sldLayoutId id="2147483687" r:id="rId10"/>
    <p:sldLayoutId id="2147483688" r:id="rId11"/>
    <p:sldLayoutId id="2147483689" r:id="rId12"/>
    <p:sldLayoutId id="2147483690" r:id="rId13"/>
    <p:sldLayoutId id="2147483808" r:id="rId14"/>
    <p:sldLayoutId id="2147483809" r:id="rId15"/>
    <p:sldLayoutId id="2147483810" r:id="rId16"/>
    <p:sldLayoutId id="2147483691" r:id="rId17"/>
    <p:sldLayoutId id="2147483692" r:id="rId18"/>
    <p:sldLayoutId id="2147483693" r:id="rId19"/>
    <p:sldLayoutId id="2147483694" r:id="rId20"/>
    <p:sldLayoutId id="2147483695" r:id="rId21"/>
    <p:sldLayoutId id="2147483811" r:id="rId22"/>
    <p:sldLayoutId id="2147483812" r:id="rId23"/>
    <p:sldLayoutId id="2147483813" r:id="rId24"/>
    <p:sldLayoutId id="2147483696" r:id="rId25"/>
    <p:sldLayoutId id="2147483697" r:id="rId26"/>
    <p:sldLayoutId id="2147483698" r:id="rId27"/>
    <p:sldLayoutId id="2147483744" r:id="rId28"/>
  </p:sldLayoutIdLst>
  <p:hf sldNum="0" hdr="0" ftr="0" dt="0"/>
  <p:txStyles>
    <p:titleStyle>
      <a:lvl1pPr algn="l" defTabSz="914400" rtl="0" eaLnBrk="1" latinLnBrk="0" hangingPunct="1">
        <a:lnSpc>
          <a:spcPct val="90000"/>
        </a:lnSpc>
        <a:spcBef>
          <a:spcPct val="0"/>
        </a:spcBef>
        <a:buNone/>
        <a:defRPr sz="4400" kern="1200">
          <a:solidFill>
            <a:srgbClr val="353D42"/>
          </a:solidFill>
          <a:latin typeface="Arial" panose="020B0604020202020204" pitchFamily="34" charset="0"/>
          <a:ea typeface="+mj-ea"/>
          <a:cs typeface="Arial" panose="020B0604020202020204" pitchFamily="34"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rgbClr val="353D42"/>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rgbClr val="353D42"/>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rgbClr val="353D42"/>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rgbClr val="353D42"/>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rgbClr val="353D42"/>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rgbClr val="353D42"/>
        </a:solidFill>
        <a:effectLst/>
      </p:bgPr>
    </p:bg>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3806C1F1-8DA4-4E73-9DA6-CF432EFBF109}"/>
              </a:ext>
            </a:extLst>
          </p:cNvPr>
          <p:cNvSpPr/>
          <p:nvPr userDrawn="1"/>
        </p:nvSpPr>
        <p:spPr>
          <a:xfrm>
            <a:off x="0" y="0"/>
            <a:ext cx="609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itle Placeholder 1">
            <a:extLst>
              <a:ext uri="{FF2B5EF4-FFF2-40B4-BE49-F238E27FC236}">
                <a16:creationId xmlns:a16="http://schemas.microsoft.com/office/drawing/2014/main" id="{9A8C109B-B4CF-4D7F-9261-981195E23CF8}"/>
              </a:ext>
            </a:extLst>
          </p:cNvPr>
          <p:cNvSpPr>
            <a:spLocks noGrp="1"/>
          </p:cNvSpPr>
          <p:nvPr>
            <p:ph type="title"/>
          </p:nvPr>
        </p:nvSpPr>
        <p:spPr>
          <a:xfrm>
            <a:off x="838200" y="365125"/>
            <a:ext cx="5171902"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EB106725-62F0-4F31-9A72-AD8DEEA2FF3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3592020299"/>
      </p:ext>
    </p:extLst>
  </p:cSld>
  <p:clrMap bg1="lt1" tx1="dk1" bg2="lt2" tx2="dk2" accent1="accent1" accent2="accent2" accent3="accent3" accent4="accent4" accent5="accent5" accent6="accent6" hlink="hlink" folHlink="folHlink"/>
  <p:sldLayoutIdLst>
    <p:sldLayoutId id="2147483716" r:id="rId1"/>
    <p:sldLayoutId id="2147483717" r:id="rId2"/>
    <p:sldLayoutId id="2147483718" r:id="rId3"/>
    <p:sldLayoutId id="2147483719" r:id="rId4"/>
    <p:sldLayoutId id="2147483720" r:id="rId5"/>
    <p:sldLayoutId id="2147483805" r:id="rId6"/>
    <p:sldLayoutId id="2147483806" r:id="rId7"/>
    <p:sldLayoutId id="2147483807" r:id="rId8"/>
  </p:sldLayoutIdLst>
  <p:hf sldNum="0" hdr="0" ftr="0" dt="0"/>
  <p:txStyles>
    <p:titleStyle>
      <a:lvl1pPr algn="l" defTabSz="914400" rtl="0" eaLnBrk="1" latinLnBrk="0" hangingPunct="1">
        <a:lnSpc>
          <a:spcPct val="90000"/>
        </a:lnSpc>
        <a:spcBef>
          <a:spcPct val="0"/>
        </a:spcBef>
        <a:buNone/>
        <a:defRPr sz="3200" kern="1200">
          <a:solidFill>
            <a:srgbClr val="353D42"/>
          </a:solidFill>
          <a:latin typeface="Arial" panose="020B0604020202020204" pitchFamily="34" charset="0"/>
          <a:ea typeface="+mj-ea"/>
          <a:cs typeface="Arial" panose="020B0604020202020204" pitchFamily="34"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bg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bg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bg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bg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bg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 name="Title Placeholder 3">
            <a:extLst>
              <a:ext uri="{FF2B5EF4-FFF2-40B4-BE49-F238E27FC236}">
                <a16:creationId xmlns:a16="http://schemas.microsoft.com/office/drawing/2014/main" id="{3570FDA4-5188-4CAC-BA53-A172F440343F}"/>
              </a:ext>
            </a:extLst>
          </p:cNvPr>
          <p:cNvSpPr>
            <a:spLocks noGrp="1"/>
          </p:cNvSpPr>
          <p:nvPr>
            <p:ph type="title"/>
          </p:nvPr>
        </p:nvSpPr>
        <p:spPr>
          <a:xfrm>
            <a:off x="906463" y="517343"/>
            <a:ext cx="10393362" cy="540000"/>
          </a:xfrm>
          <a:prstGeom prst="rect">
            <a:avLst/>
          </a:prstGeom>
        </p:spPr>
        <p:txBody>
          <a:bodyPr vert="horz" lIns="0" tIns="45720" rIns="91440" bIns="45720" rtlCol="0" anchor="ctr">
            <a:noAutofit/>
          </a:bodyPr>
          <a:lstStyle/>
          <a:p>
            <a:r>
              <a:rPr lang="en-US"/>
              <a:t>Add title</a:t>
            </a:r>
            <a:endParaRPr lang="en-GB"/>
          </a:p>
        </p:txBody>
      </p:sp>
      <p:sp>
        <p:nvSpPr>
          <p:cNvPr id="5" name="Text Placeholder 4">
            <a:extLst>
              <a:ext uri="{FF2B5EF4-FFF2-40B4-BE49-F238E27FC236}">
                <a16:creationId xmlns:a16="http://schemas.microsoft.com/office/drawing/2014/main" id="{7A74E863-F511-418D-9981-5E0855C69C63}"/>
              </a:ext>
            </a:extLst>
          </p:cNvPr>
          <p:cNvSpPr>
            <a:spLocks noGrp="1"/>
          </p:cNvSpPr>
          <p:nvPr>
            <p:ph type="body" idx="1"/>
          </p:nvPr>
        </p:nvSpPr>
        <p:spPr>
          <a:xfrm>
            <a:off x="906463" y="1592263"/>
            <a:ext cx="10393362" cy="4265612"/>
          </a:xfrm>
          <a:prstGeom prst="rect">
            <a:avLst/>
          </a:prstGeom>
        </p:spPr>
        <p:txBody>
          <a:bodyPr vert="horz" lIns="0" tIns="45720" rIns="91440" bIns="45720" rtlCol="0">
            <a:noAutofit/>
          </a:bodyPr>
          <a:lstStyle/>
          <a:p>
            <a:pPr lvl="0"/>
            <a:r>
              <a:rPr lang="en-US"/>
              <a:t>Add first level body copy</a:t>
            </a:r>
          </a:p>
          <a:p>
            <a:pPr lvl="1"/>
            <a:r>
              <a:rPr lang="en-US"/>
              <a:t>Second level</a:t>
            </a:r>
          </a:p>
          <a:p>
            <a:pPr lvl="2"/>
            <a:r>
              <a:rPr lang="en-US"/>
              <a:t>Third level</a:t>
            </a:r>
          </a:p>
          <a:p>
            <a:pPr lvl="3"/>
            <a:r>
              <a:rPr lang="en-US"/>
              <a:t>Fourth level</a:t>
            </a:r>
          </a:p>
          <a:p>
            <a:pPr lvl="4"/>
            <a:r>
              <a:rPr lang="en-US"/>
              <a:t>Fifth level</a:t>
            </a:r>
            <a:endParaRPr lang="en-GB"/>
          </a:p>
        </p:txBody>
      </p:sp>
      <p:cxnSp>
        <p:nvCxnSpPr>
          <p:cNvPr id="33" name="Straight Connector 32">
            <a:extLst>
              <a:ext uri="{FF2B5EF4-FFF2-40B4-BE49-F238E27FC236}">
                <a16:creationId xmlns:a16="http://schemas.microsoft.com/office/drawing/2014/main" id="{8B838113-2299-44E3-AB16-DF8AFC74CDCC}"/>
              </a:ext>
            </a:extLst>
          </p:cNvPr>
          <p:cNvCxnSpPr>
            <a:cxnSpLocks/>
          </p:cNvCxnSpPr>
          <p:nvPr userDrawn="1"/>
        </p:nvCxnSpPr>
        <p:spPr>
          <a:xfrm>
            <a:off x="906463" y="6229427"/>
            <a:ext cx="10393362" cy="0"/>
          </a:xfrm>
          <a:prstGeom prst="line">
            <a:avLst/>
          </a:prstGeom>
          <a:ln w="12700">
            <a:solidFill>
              <a:schemeClr val="tx1"/>
            </a:solidFill>
            <a:tailEnd type="none"/>
          </a:ln>
        </p:spPr>
        <p:style>
          <a:lnRef idx="1">
            <a:schemeClr val="accent1"/>
          </a:lnRef>
          <a:fillRef idx="0">
            <a:schemeClr val="accent1"/>
          </a:fillRef>
          <a:effectRef idx="0">
            <a:schemeClr val="accent1"/>
          </a:effectRef>
          <a:fontRef idx="minor">
            <a:schemeClr val="tx1"/>
          </a:fontRef>
        </p:style>
      </p:cxnSp>
      <p:sp>
        <p:nvSpPr>
          <p:cNvPr id="22" name="TextBox 21">
            <a:extLst>
              <a:ext uri="{FF2B5EF4-FFF2-40B4-BE49-F238E27FC236}">
                <a16:creationId xmlns:a16="http://schemas.microsoft.com/office/drawing/2014/main" id="{4604FA0F-3A6B-4592-85AD-660849DE4810}"/>
              </a:ext>
            </a:extLst>
          </p:cNvPr>
          <p:cNvSpPr txBox="1"/>
          <p:nvPr userDrawn="1"/>
        </p:nvSpPr>
        <p:spPr>
          <a:xfrm>
            <a:off x="6652016" y="6466695"/>
            <a:ext cx="4668988" cy="216951"/>
          </a:xfrm>
          <a:prstGeom prst="rect">
            <a:avLst/>
          </a:prstGeom>
          <a:noFill/>
        </p:spPr>
        <p:txBody>
          <a:bodyPr wrap="square" lIns="0" tIns="0" rIns="0" bIns="0" rtlCol="0" anchor="ctr">
            <a:no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GB" sz="900" b="0">
                <a:solidFill>
                  <a:schemeClr val="tx2"/>
                </a:solidFill>
                <a:latin typeface="Arial" panose="020B0604020202020204" pitchFamily="34" charset="0"/>
                <a:cs typeface="Arial" panose="020B0604020202020204" pitchFamily="34" charset="0"/>
              </a:rPr>
              <a:t> </a:t>
            </a:r>
            <a:fld id="{13D9B5B3-34F1-4574-8603-EBF049354228}" type="slidenum">
              <a:rPr lang="en-GB" sz="900" b="1" smtClean="0">
                <a:solidFill>
                  <a:schemeClr val="accent1"/>
                </a:solidFill>
                <a:latin typeface="Arial" panose="020B0604020202020204" pitchFamily="34" charset="0"/>
                <a:cs typeface="Arial" panose="020B0604020202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a:t>
            </a:fld>
            <a:endParaRPr lang="en-GB" sz="900" b="1">
              <a:solidFill>
                <a:schemeClr val="accent1"/>
              </a:solidFill>
              <a:latin typeface="Arial" panose="020B0604020202020204" pitchFamily="34" charset="0"/>
              <a:cs typeface="Arial" panose="020B0604020202020204" pitchFamily="34" charset="0"/>
            </a:endParaRPr>
          </a:p>
        </p:txBody>
      </p:sp>
      <p:cxnSp>
        <p:nvCxnSpPr>
          <p:cNvPr id="19" name="Straight Connector 18">
            <a:extLst>
              <a:ext uri="{FF2B5EF4-FFF2-40B4-BE49-F238E27FC236}">
                <a16:creationId xmlns:a16="http://schemas.microsoft.com/office/drawing/2014/main" id="{00690857-9D33-4CC4-B7BE-94B6735697E8}"/>
              </a:ext>
            </a:extLst>
          </p:cNvPr>
          <p:cNvCxnSpPr>
            <a:cxnSpLocks/>
          </p:cNvCxnSpPr>
          <p:nvPr userDrawn="1"/>
        </p:nvCxnSpPr>
        <p:spPr>
          <a:xfrm>
            <a:off x="906463" y="1074695"/>
            <a:ext cx="10393362" cy="0"/>
          </a:xfrm>
          <a:prstGeom prst="line">
            <a:avLst/>
          </a:prstGeom>
          <a:ln w="12700">
            <a:solidFill>
              <a:schemeClr val="tx2"/>
            </a:solidFill>
            <a:tailEnd type="none"/>
          </a:ln>
        </p:spPr>
        <p:style>
          <a:lnRef idx="1">
            <a:schemeClr val="accent1"/>
          </a:lnRef>
          <a:fillRef idx="0">
            <a:schemeClr val="accent1"/>
          </a:fillRef>
          <a:effectRef idx="0">
            <a:schemeClr val="accent1"/>
          </a:effectRef>
          <a:fontRef idx="minor">
            <a:schemeClr val="tx1"/>
          </a:fontRef>
        </p:style>
      </p:cxnSp>
      <p:sp>
        <p:nvSpPr>
          <p:cNvPr id="9" name="TextBox 8">
            <a:extLst>
              <a:ext uri="{FF2B5EF4-FFF2-40B4-BE49-F238E27FC236}">
                <a16:creationId xmlns:a16="http://schemas.microsoft.com/office/drawing/2014/main" id="{2ABC57A7-35A1-4C67-9216-FDB5D238F7CD}"/>
              </a:ext>
            </a:extLst>
          </p:cNvPr>
          <p:cNvSpPr txBox="1"/>
          <p:nvPr userDrawn="1"/>
        </p:nvSpPr>
        <p:spPr>
          <a:xfrm>
            <a:off x="906463" y="6466695"/>
            <a:ext cx="4668988" cy="216951"/>
          </a:xfrm>
          <a:prstGeom prst="rect">
            <a:avLst/>
          </a:prstGeom>
          <a:noFill/>
        </p:spPr>
        <p:txBody>
          <a:bodyPr wrap="square" lIns="0" tIns="0" rIns="0" bIns="0" rtlCol="0" anchor="ctr">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900" b="0">
                <a:solidFill>
                  <a:schemeClr val="tx2"/>
                </a:solidFill>
                <a:latin typeface="Arial" panose="020B0604020202020204" pitchFamily="34" charset="0"/>
                <a:cs typeface="Arial" panose="020B0604020202020204" pitchFamily="34" charset="0"/>
              </a:rPr>
              <a:t>LONDON ASSEMBLY</a:t>
            </a:r>
            <a:endParaRPr lang="en-GB" sz="900" b="1">
              <a:solidFill>
                <a:schemeClr val="accent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909763691"/>
      </p:ext>
    </p:extLst>
  </p:cSld>
  <p:clrMap bg1="lt1" tx1="dk1" bg2="lt2" tx2="dk2" accent1="accent1" accent2="accent2" accent3="accent3" accent4="accent4" accent5="accent5" accent6="accent6" hlink="hlink" folHlink="folHlink"/>
  <p:sldLayoutIdLst>
    <p:sldLayoutId id="2147483746" r:id="rId1"/>
    <p:sldLayoutId id="2147483747" r:id="rId2"/>
    <p:sldLayoutId id="2147483748" r:id="rId3"/>
    <p:sldLayoutId id="2147483749" r:id="rId4"/>
    <p:sldLayoutId id="2147483750" r:id="rId5"/>
    <p:sldLayoutId id="2147483751" r:id="rId6"/>
    <p:sldLayoutId id="2147483752" r:id="rId7"/>
    <p:sldLayoutId id="2147483753" r:id="rId8"/>
    <p:sldLayoutId id="2147483754" r:id="rId9"/>
    <p:sldLayoutId id="2147483755" r:id="rId10"/>
    <p:sldLayoutId id="2147483756" r:id="rId11"/>
    <p:sldLayoutId id="2147483757" r:id="rId12"/>
    <p:sldLayoutId id="2147483758" r:id="rId13"/>
    <p:sldLayoutId id="2147483759" r:id="rId14"/>
    <p:sldLayoutId id="2147483760" r:id="rId15"/>
    <p:sldLayoutId id="2147483761" r:id="rId16"/>
    <p:sldLayoutId id="2147483762" r:id="rId17"/>
    <p:sldLayoutId id="2147483763" r:id="rId18"/>
    <p:sldLayoutId id="2147483764" r:id="rId19"/>
    <p:sldLayoutId id="2147483765" r:id="rId20"/>
    <p:sldLayoutId id="2147483766" r:id="rId21"/>
    <p:sldLayoutId id="2147483767" r:id="rId22"/>
    <p:sldLayoutId id="2147483768" r:id="rId23"/>
    <p:sldLayoutId id="2147483769" r:id="rId24"/>
    <p:sldLayoutId id="2147483770" r:id="rId25"/>
    <p:sldLayoutId id="2147483771" r:id="rId26"/>
    <p:sldLayoutId id="2147483772" r:id="rId27"/>
    <p:sldLayoutId id="2147483773" r:id="rId28"/>
    <p:sldLayoutId id="2147483774" r:id="rId29"/>
    <p:sldLayoutId id="2147483803" r:id="rId30"/>
    <p:sldLayoutId id="2147483804" r:id="rId31"/>
    <p:sldLayoutId id="2147483743" r:id="rId32"/>
  </p:sldLayoutIdLst>
  <p:hf sldNum="0" hdr="0" dt="0"/>
  <p:txStyles>
    <p:titleStyle>
      <a:lvl1pPr algn="l" defTabSz="914400" rtl="0" eaLnBrk="1" latinLnBrk="0" hangingPunct="1">
        <a:lnSpc>
          <a:spcPct val="90000"/>
        </a:lnSpc>
        <a:spcBef>
          <a:spcPct val="0"/>
        </a:spcBef>
        <a:buNone/>
        <a:defRPr sz="2800" b="1" i="0" kern="1200" cap="all" baseline="0">
          <a:solidFill>
            <a:schemeClr val="accent1"/>
          </a:solidFill>
          <a:latin typeface="Arial" panose="020B0604020202020204" pitchFamily="34" charset="0"/>
          <a:ea typeface="+mj-ea"/>
          <a:cs typeface="Arial" panose="020B0604020202020204" pitchFamily="34" charset="0"/>
        </a:defRPr>
      </a:lvl1pPr>
    </p:titleStyle>
    <p:bodyStyle>
      <a:lvl1pPr marL="228600" indent="-228600" algn="l" defTabSz="914400" rtl="0" eaLnBrk="1" latinLnBrk="0" hangingPunct="1">
        <a:lnSpc>
          <a:spcPct val="100000"/>
        </a:lnSpc>
        <a:spcBef>
          <a:spcPts val="0"/>
        </a:spcBef>
        <a:spcAft>
          <a:spcPts val="0"/>
        </a:spcAft>
        <a:buFont typeface="Arial" panose="020B0604020202020204" pitchFamily="34" charset="0"/>
        <a:buChar char="•"/>
        <a:defRPr sz="1600" kern="1200">
          <a:solidFill>
            <a:schemeClr val="tx2"/>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100000"/>
        </a:lnSpc>
        <a:spcBef>
          <a:spcPts val="0"/>
        </a:spcBef>
        <a:spcAft>
          <a:spcPts val="0"/>
        </a:spcAft>
        <a:buFont typeface="Arial" panose="020B0604020202020204" pitchFamily="34" charset="0"/>
        <a:buChar char="•"/>
        <a:defRPr sz="1600" kern="1200">
          <a:solidFill>
            <a:schemeClr val="tx2"/>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100000"/>
        </a:lnSpc>
        <a:spcBef>
          <a:spcPts val="0"/>
        </a:spcBef>
        <a:spcAft>
          <a:spcPts val="0"/>
        </a:spcAft>
        <a:buFont typeface="Arial" panose="020B0604020202020204" pitchFamily="34" charset="0"/>
        <a:buChar char="•"/>
        <a:defRPr sz="1600" kern="1200">
          <a:solidFill>
            <a:schemeClr val="tx2"/>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100000"/>
        </a:lnSpc>
        <a:spcBef>
          <a:spcPts val="0"/>
        </a:spcBef>
        <a:spcAft>
          <a:spcPts val="0"/>
        </a:spcAft>
        <a:buFont typeface="Arial" panose="020B0604020202020204" pitchFamily="34" charset="0"/>
        <a:buChar char="•"/>
        <a:defRPr sz="1600" kern="1200">
          <a:solidFill>
            <a:schemeClr val="tx2"/>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100000"/>
        </a:lnSpc>
        <a:spcBef>
          <a:spcPts val="0"/>
        </a:spcBef>
        <a:spcAft>
          <a:spcPts val="0"/>
        </a:spcAft>
        <a:buFont typeface="Arial" panose="020B0604020202020204" pitchFamily="34" charset="0"/>
        <a:buChar char="•"/>
        <a:defRPr sz="1600" kern="1200">
          <a:solidFill>
            <a:schemeClr val="tx2"/>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397">
          <p15:clr>
            <a:srgbClr val="F26B43"/>
          </p15:clr>
        </p15:guide>
        <p15:guide id="2" pos="571">
          <p15:clr>
            <a:srgbClr val="F26B43"/>
          </p15:clr>
        </p15:guide>
        <p15:guide id="3" orient="horz" pos="3690">
          <p15:clr>
            <a:srgbClr val="F26B43"/>
          </p15:clr>
        </p15:guide>
        <p15:guide id="5" orient="horz" pos="1003">
          <p15:clr>
            <a:srgbClr val="F26B43"/>
          </p15:clr>
        </p15:guide>
        <p15:guide id="6" pos="7118">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2.xml"/><Relationship Id="rId1" Type="http://schemas.openxmlformats.org/officeDocument/2006/relationships/slideLayout" Target="../slideLayouts/slideLayout3.xml"/><Relationship Id="rId6" Type="http://schemas.openxmlformats.org/officeDocument/2006/relationships/chart" Target="../charts/chart4.xml"/><Relationship Id="rId5" Type="http://schemas.openxmlformats.org/officeDocument/2006/relationships/chart" Target="../charts/chart3.xml"/><Relationship Id="rId4" Type="http://schemas.openxmlformats.org/officeDocument/2006/relationships/chart" Target="../charts/chart2.xml"/></Relationships>
</file>

<file path=ppt/slides/_rels/slide4.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3" Type="http://schemas.openxmlformats.org/officeDocument/2006/relationships/chart" Target="../charts/chart6.xml"/><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8A9099D8-87A9-0AC6-8C3C-644A187A5A02}"/>
              </a:ext>
            </a:extLst>
          </p:cNvPr>
          <p:cNvSpPr txBox="1">
            <a:spLocks/>
          </p:cNvSpPr>
          <p:nvPr/>
        </p:nvSpPr>
        <p:spPr>
          <a:xfrm>
            <a:off x="629659" y="1840754"/>
            <a:ext cx="10420835" cy="2201454"/>
          </a:xfrm>
          <a:prstGeom prst="rect">
            <a:avLst/>
          </a:prstGeom>
        </p:spPr>
        <p:txBody>
          <a:bodyPr vert="horz" lIns="91440" tIns="45720" rIns="91440" bIns="45720" rtlCol="0" anchor="b">
            <a:noAutofit/>
          </a:bodyPr>
          <a:lstStyle>
            <a:lvl1pPr algn="l" defTabSz="914400" rtl="0" eaLnBrk="1" latinLnBrk="0" hangingPunct="1">
              <a:lnSpc>
                <a:spcPct val="90000"/>
              </a:lnSpc>
              <a:spcBef>
                <a:spcPct val="0"/>
              </a:spcBef>
              <a:buNone/>
              <a:defRPr sz="6000" kern="1200">
                <a:solidFill>
                  <a:srgbClr val="353D42"/>
                </a:solidFill>
                <a:latin typeface="Arial" panose="020B0604020202020204" pitchFamily="34" charset="0"/>
                <a:ea typeface="+mj-ea"/>
                <a:cs typeface="Arial" panose="020B0604020202020204" pitchFamily="34" charset="0"/>
              </a:defRPr>
            </a:lvl1pPr>
          </a:lstStyle>
          <a:p>
            <a:pPr>
              <a:lnSpc>
                <a:spcPct val="100000"/>
              </a:lnSpc>
            </a:pPr>
            <a:r>
              <a:rPr lang="en-GB" sz="5400" b="1" dirty="0">
                <a:solidFill>
                  <a:schemeClr val="accent6"/>
                </a:solidFill>
                <a:latin typeface="+mn-lt"/>
              </a:rPr>
              <a:t>Key findings from Economy, Culture &amp; Skills Committee call for evidence – online form</a:t>
            </a:r>
          </a:p>
          <a:p>
            <a:pPr>
              <a:lnSpc>
                <a:spcPct val="100000"/>
              </a:lnSpc>
            </a:pPr>
            <a:r>
              <a:rPr lang="en-GB" sz="2800" dirty="0">
                <a:solidFill>
                  <a:schemeClr val="accent1"/>
                </a:solidFill>
                <a:latin typeface="+mn-lt"/>
              </a:rPr>
              <a:t>December 2025</a:t>
            </a:r>
            <a:endParaRPr lang="en-GB" dirty="0">
              <a:solidFill>
                <a:schemeClr val="accent1"/>
              </a:solidFill>
              <a:latin typeface="+mn-lt"/>
            </a:endParaRPr>
          </a:p>
        </p:txBody>
      </p:sp>
      <p:sp>
        <p:nvSpPr>
          <p:cNvPr id="8" name="Title 1">
            <a:extLst>
              <a:ext uri="{FF2B5EF4-FFF2-40B4-BE49-F238E27FC236}">
                <a16:creationId xmlns:a16="http://schemas.microsoft.com/office/drawing/2014/main" id="{BC933A63-F4B9-3908-C7B3-A777AA5762D2}"/>
              </a:ext>
            </a:extLst>
          </p:cNvPr>
          <p:cNvSpPr txBox="1">
            <a:spLocks/>
          </p:cNvSpPr>
          <p:nvPr/>
        </p:nvSpPr>
        <p:spPr>
          <a:xfrm>
            <a:off x="-1" y="6360674"/>
            <a:ext cx="2361063" cy="367673"/>
          </a:xfrm>
          <a:prstGeom prst="rect">
            <a:avLst/>
          </a:prstGeom>
        </p:spPr>
        <p:txBody>
          <a:bodyPr vert="horz" lIns="91440" tIns="45720" rIns="91440" bIns="45720" rtlCol="0" anchor="b">
            <a:noAutofit/>
          </a:bodyPr>
          <a:lstStyle>
            <a:lvl1pPr algn="l" defTabSz="914400" rtl="0" eaLnBrk="1" latinLnBrk="0" hangingPunct="1">
              <a:lnSpc>
                <a:spcPct val="90000"/>
              </a:lnSpc>
              <a:spcBef>
                <a:spcPct val="0"/>
              </a:spcBef>
              <a:buNone/>
              <a:defRPr sz="6000" kern="1200">
                <a:solidFill>
                  <a:srgbClr val="353D42"/>
                </a:solidFill>
                <a:latin typeface="Arial" panose="020B0604020202020204" pitchFamily="34" charset="0"/>
                <a:ea typeface="+mj-ea"/>
                <a:cs typeface="Arial" panose="020B0604020202020204" pitchFamily="34" charset="0"/>
              </a:defRPr>
            </a:lvl1pPr>
          </a:lstStyle>
          <a:p>
            <a:pPr algn="ctr">
              <a:lnSpc>
                <a:spcPct val="120000"/>
              </a:lnSpc>
            </a:pPr>
            <a:r>
              <a:rPr lang="en-GB" sz="2000" b="1">
                <a:solidFill>
                  <a:schemeClr val="tx1">
                    <a:lumMod val="75000"/>
                    <a:lumOff val="25000"/>
                  </a:schemeClr>
                </a:solidFill>
                <a:latin typeface="+mn-lt"/>
              </a:rPr>
              <a:t>Research Unit</a:t>
            </a:r>
          </a:p>
        </p:txBody>
      </p:sp>
      <p:cxnSp>
        <p:nvCxnSpPr>
          <p:cNvPr id="10" name="Straight Connector 9">
            <a:extLst>
              <a:ext uri="{FF2B5EF4-FFF2-40B4-BE49-F238E27FC236}">
                <a16:creationId xmlns:a16="http://schemas.microsoft.com/office/drawing/2014/main" id="{1530FB69-893C-5151-FEB2-5295CB413322}"/>
              </a:ext>
            </a:extLst>
          </p:cNvPr>
          <p:cNvCxnSpPr/>
          <p:nvPr/>
        </p:nvCxnSpPr>
        <p:spPr>
          <a:xfrm>
            <a:off x="309349" y="6100149"/>
            <a:ext cx="11573302" cy="0"/>
          </a:xfrm>
          <a:prstGeom prst="line">
            <a:avLst/>
          </a:prstGeom>
          <a:ln w="28575">
            <a:solidFill>
              <a:schemeClr val="accent6"/>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5992193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0" name="Straight Connector 9">
            <a:extLst>
              <a:ext uri="{FF2B5EF4-FFF2-40B4-BE49-F238E27FC236}">
                <a16:creationId xmlns:a16="http://schemas.microsoft.com/office/drawing/2014/main" id="{53E3495C-DD69-1326-F184-460A99C972E8}"/>
              </a:ext>
            </a:extLst>
          </p:cNvPr>
          <p:cNvCxnSpPr/>
          <p:nvPr/>
        </p:nvCxnSpPr>
        <p:spPr>
          <a:xfrm>
            <a:off x="232012" y="960385"/>
            <a:ext cx="11573302" cy="0"/>
          </a:xfrm>
          <a:prstGeom prst="line">
            <a:avLst/>
          </a:prstGeom>
          <a:ln w="28575">
            <a:solidFill>
              <a:schemeClr val="accent6"/>
            </a:solidFill>
          </a:ln>
        </p:spPr>
        <p:style>
          <a:lnRef idx="1">
            <a:schemeClr val="accent1"/>
          </a:lnRef>
          <a:fillRef idx="0">
            <a:schemeClr val="accent1"/>
          </a:fillRef>
          <a:effectRef idx="0">
            <a:schemeClr val="accent1"/>
          </a:effectRef>
          <a:fontRef idx="minor">
            <a:schemeClr val="tx1"/>
          </a:fontRef>
        </p:style>
      </p:cxnSp>
      <p:sp>
        <p:nvSpPr>
          <p:cNvPr id="4" name="Title 1">
            <a:extLst>
              <a:ext uri="{FF2B5EF4-FFF2-40B4-BE49-F238E27FC236}">
                <a16:creationId xmlns:a16="http://schemas.microsoft.com/office/drawing/2014/main" id="{9655853E-EC1E-393F-1813-3B41487D2D7D}"/>
              </a:ext>
            </a:extLst>
          </p:cNvPr>
          <p:cNvSpPr txBox="1">
            <a:spLocks/>
          </p:cNvSpPr>
          <p:nvPr/>
        </p:nvSpPr>
        <p:spPr>
          <a:xfrm>
            <a:off x="386686" y="276171"/>
            <a:ext cx="10515600" cy="794867"/>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rgbClr val="353D42"/>
                </a:solidFill>
                <a:latin typeface="Arial" panose="020B0604020202020204" pitchFamily="34" charset="0"/>
                <a:ea typeface="+mj-ea"/>
                <a:cs typeface="Arial" panose="020B0604020202020204" pitchFamily="34" charset="0"/>
              </a:defRPr>
            </a:lvl1pPr>
          </a:lstStyle>
          <a:p>
            <a:r>
              <a:rPr lang="en-GB" sz="3600" b="1">
                <a:solidFill>
                  <a:schemeClr val="accent6"/>
                </a:solidFill>
                <a:latin typeface="+mn-lt"/>
              </a:rPr>
              <a:t>Reasons for leaving London</a:t>
            </a:r>
          </a:p>
        </p:txBody>
      </p:sp>
      <p:grpSp>
        <p:nvGrpSpPr>
          <p:cNvPr id="29" name="Group 28">
            <a:extLst>
              <a:ext uri="{FF2B5EF4-FFF2-40B4-BE49-F238E27FC236}">
                <a16:creationId xmlns:a16="http://schemas.microsoft.com/office/drawing/2014/main" id="{061B4EE6-B465-D247-FFB4-94C73A64BECB}"/>
              </a:ext>
            </a:extLst>
          </p:cNvPr>
          <p:cNvGrpSpPr/>
          <p:nvPr/>
        </p:nvGrpSpPr>
        <p:grpSpPr>
          <a:xfrm>
            <a:off x="6117787" y="3161932"/>
            <a:ext cx="6081880" cy="1846289"/>
            <a:chOff x="5326412" y="2984048"/>
            <a:chExt cx="6081880" cy="1846289"/>
          </a:xfrm>
        </p:grpSpPr>
        <p:sp>
          <p:nvSpPr>
            <p:cNvPr id="11" name="Rectangle 10">
              <a:extLst>
                <a:ext uri="{FF2B5EF4-FFF2-40B4-BE49-F238E27FC236}">
                  <a16:creationId xmlns:a16="http://schemas.microsoft.com/office/drawing/2014/main" id="{414F202B-E43B-9BB2-52AF-EC384FF83D09}"/>
                </a:ext>
              </a:extLst>
            </p:cNvPr>
            <p:cNvSpPr/>
            <p:nvPr/>
          </p:nvSpPr>
          <p:spPr>
            <a:xfrm>
              <a:off x="5673731" y="3213015"/>
              <a:ext cx="5682527" cy="830997"/>
            </a:xfrm>
            <a:prstGeom prst="rect">
              <a:avLst/>
            </a:prstGeom>
          </p:spPr>
          <p:txBody>
            <a:bodyPr wrap="square">
              <a:spAutoFit/>
            </a:bodyPr>
            <a:lstStyle/>
            <a:p>
              <a:r>
                <a:rPr lang="en-GB" sz="1600" dirty="0">
                  <a:effectLst/>
                  <a:ea typeface="Aptos" panose="020B0004020202020204" pitchFamily="34" charset="0"/>
                  <a:cs typeface="Times New Roman" panose="02020603050405020304" pitchFamily="18" charset="0"/>
                </a:rPr>
                <a:t>I moved to London as a young professional but grew up myself outside of London and prefer access to green spaces and few numbers of people. I wanted the same lifestyle for my children. </a:t>
              </a:r>
            </a:p>
          </p:txBody>
        </p:sp>
        <p:sp>
          <p:nvSpPr>
            <p:cNvPr id="19" name="Rectangle 18">
              <a:extLst>
                <a:ext uri="{FF2B5EF4-FFF2-40B4-BE49-F238E27FC236}">
                  <a16:creationId xmlns:a16="http://schemas.microsoft.com/office/drawing/2014/main" id="{79E08218-7392-DFD4-8202-96386C919C48}"/>
                </a:ext>
              </a:extLst>
            </p:cNvPr>
            <p:cNvSpPr/>
            <p:nvPr/>
          </p:nvSpPr>
          <p:spPr>
            <a:xfrm>
              <a:off x="10915849" y="3630008"/>
              <a:ext cx="492443" cy="1200329"/>
            </a:xfrm>
            <a:prstGeom prst="rect">
              <a:avLst/>
            </a:prstGeom>
          </p:spPr>
          <p:txBody>
            <a:bodyPr wrap="none">
              <a:spAutoFit/>
            </a:bodyPr>
            <a:lstStyle/>
            <a:p>
              <a:r>
                <a:rPr lang="en-GB" sz="7200">
                  <a:solidFill>
                    <a:schemeClr val="accent6"/>
                  </a:solidFill>
                  <a:latin typeface="Arial" panose="020B0604020202020204" pitchFamily="34" charset="0"/>
                  <a:cs typeface="Arial" panose="020B0604020202020204" pitchFamily="34" charset="0"/>
                </a:rPr>
                <a:t>”</a:t>
              </a:r>
              <a:endParaRPr lang="en-GB" sz="7200">
                <a:solidFill>
                  <a:schemeClr val="accent6"/>
                </a:solidFill>
              </a:endParaRPr>
            </a:p>
          </p:txBody>
        </p:sp>
        <p:sp>
          <p:nvSpPr>
            <p:cNvPr id="20" name="TextBox 19">
              <a:extLst>
                <a:ext uri="{FF2B5EF4-FFF2-40B4-BE49-F238E27FC236}">
                  <a16:creationId xmlns:a16="http://schemas.microsoft.com/office/drawing/2014/main" id="{05F0A320-DE0E-F7B1-4299-4346E5373FF7}"/>
                </a:ext>
              </a:extLst>
            </p:cNvPr>
            <p:cNvSpPr txBox="1"/>
            <p:nvPr/>
          </p:nvSpPr>
          <p:spPr>
            <a:xfrm>
              <a:off x="5326412" y="2984048"/>
              <a:ext cx="492444" cy="1200329"/>
            </a:xfrm>
            <a:prstGeom prst="rect">
              <a:avLst/>
            </a:prstGeom>
            <a:noFill/>
          </p:spPr>
          <p:txBody>
            <a:bodyPr wrap="square" rtlCol="0">
              <a:spAutoFit/>
            </a:bodyPr>
            <a:lstStyle/>
            <a:p>
              <a:r>
                <a:rPr lang="en-GB" sz="7200">
                  <a:solidFill>
                    <a:schemeClr val="accent6"/>
                  </a:solidFill>
                  <a:latin typeface="Arial" panose="020B0604020202020204" pitchFamily="34" charset="0"/>
                  <a:cs typeface="Arial" panose="020B0604020202020204" pitchFamily="34" charset="0"/>
                </a:rPr>
                <a:t>“</a:t>
              </a:r>
            </a:p>
          </p:txBody>
        </p:sp>
      </p:grpSp>
      <p:grpSp>
        <p:nvGrpSpPr>
          <p:cNvPr id="28" name="Group 27">
            <a:extLst>
              <a:ext uri="{FF2B5EF4-FFF2-40B4-BE49-F238E27FC236}">
                <a16:creationId xmlns:a16="http://schemas.microsoft.com/office/drawing/2014/main" id="{CA90AC73-2D78-6703-C2B9-F93B097F7B35}"/>
              </a:ext>
            </a:extLst>
          </p:cNvPr>
          <p:cNvGrpSpPr/>
          <p:nvPr/>
        </p:nvGrpSpPr>
        <p:grpSpPr>
          <a:xfrm>
            <a:off x="313446" y="4939936"/>
            <a:ext cx="5715278" cy="2083580"/>
            <a:chOff x="1209578" y="4928017"/>
            <a:chExt cx="5138730" cy="2083580"/>
          </a:xfrm>
        </p:grpSpPr>
        <p:sp>
          <p:nvSpPr>
            <p:cNvPr id="12" name="Rectangle 11">
              <a:extLst>
                <a:ext uri="{FF2B5EF4-FFF2-40B4-BE49-F238E27FC236}">
                  <a16:creationId xmlns:a16="http://schemas.microsoft.com/office/drawing/2014/main" id="{7E32CEB8-5040-CE51-67E4-36FF64156B12}"/>
                </a:ext>
              </a:extLst>
            </p:cNvPr>
            <p:cNvSpPr/>
            <p:nvPr/>
          </p:nvSpPr>
          <p:spPr>
            <a:xfrm>
              <a:off x="1498529" y="5199477"/>
              <a:ext cx="4849779" cy="1077218"/>
            </a:xfrm>
            <a:prstGeom prst="rect">
              <a:avLst/>
            </a:prstGeom>
          </p:spPr>
          <p:txBody>
            <a:bodyPr wrap="square">
              <a:spAutoFit/>
            </a:bodyPr>
            <a:lstStyle/>
            <a:p>
              <a:r>
                <a:rPr lang="en-GB" sz="1600" dirty="0">
                  <a:effectLst/>
                  <a:ea typeface="Aptos" panose="020B0004020202020204" pitchFamily="34" charset="0"/>
                  <a:cs typeface="Times New Roman" panose="02020603050405020304" pitchFamily="18" charset="0"/>
                </a:rPr>
                <a:t>To be able to afford a property with outside space. To be in a location where we could walk places with a pushchair (not needing to take the tube/ bus). To be part of a community with young families.</a:t>
              </a:r>
            </a:p>
          </p:txBody>
        </p:sp>
        <p:sp>
          <p:nvSpPr>
            <p:cNvPr id="18" name="TextBox 17">
              <a:extLst>
                <a:ext uri="{FF2B5EF4-FFF2-40B4-BE49-F238E27FC236}">
                  <a16:creationId xmlns:a16="http://schemas.microsoft.com/office/drawing/2014/main" id="{5E2B5704-E7F3-84DE-5745-2FCF01E7E97D}"/>
                </a:ext>
              </a:extLst>
            </p:cNvPr>
            <p:cNvSpPr txBox="1"/>
            <p:nvPr/>
          </p:nvSpPr>
          <p:spPr>
            <a:xfrm>
              <a:off x="1209578" y="4928017"/>
              <a:ext cx="553304" cy="1200329"/>
            </a:xfrm>
            <a:prstGeom prst="rect">
              <a:avLst/>
            </a:prstGeom>
            <a:noFill/>
          </p:spPr>
          <p:txBody>
            <a:bodyPr wrap="square" rtlCol="0">
              <a:spAutoFit/>
            </a:bodyPr>
            <a:lstStyle/>
            <a:p>
              <a:r>
                <a:rPr lang="en-GB" sz="7200">
                  <a:solidFill>
                    <a:schemeClr val="accent3"/>
                  </a:solidFill>
                  <a:latin typeface="Arial" panose="020B0604020202020204" pitchFamily="34" charset="0"/>
                  <a:cs typeface="Arial" panose="020B0604020202020204" pitchFamily="34" charset="0"/>
                </a:rPr>
                <a:t>“</a:t>
              </a:r>
            </a:p>
          </p:txBody>
        </p:sp>
        <p:sp>
          <p:nvSpPr>
            <p:cNvPr id="21" name="Rectangle 20">
              <a:extLst>
                <a:ext uri="{FF2B5EF4-FFF2-40B4-BE49-F238E27FC236}">
                  <a16:creationId xmlns:a16="http://schemas.microsoft.com/office/drawing/2014/main" id="{2E6A0967-FBA8-B2DB-EBBD-90CE07177153}"/>
                </a:ext>
              </a:extLst>
            </p:cNvPr>
            <p:cNvSpPr/>
            <p:nvPr/>
          </p:nvSpPr>
          <p:spPr>
            <a:xfrm>
              <a:off x="2630924" y="5811268"/>
              <a:ext cx="492443" cy="1200329"/>
            </a:xfrm>
            <a:prstGeom prst="rect">
              <a:avLst/>
            </a:prstGeom>
          </p:spPr>
          <p:txBody>
            <a:bodyPr wrap="none">
              <a:spAutoFit/>
            </a:bodyPr>
            <a:lstStyle/>
            <a:p>
              <a:r>
                <a:rPr lang="en-GB" sz="7200" dirty="0">
                  <a:solidFill>
                    <a:schemeClr val="accent3"/>
                  </a:solidFill>
                  <a:latin typeface="Arial" panose="020B0604020202020204" pitchFamily="34" charset="0"/>
                  <a:cs typeface="Arial" panose="020B0604020202020204" pitchFamily="34" charset="0"/>
                </a:rPr>
                <a:t>”</a:t>
              </a:r>
              <a:endParaRPr lang="en-GB" sz="7200" dirty="0">
                <a:solidFill>
                  <a:schemeClr val="accent3"/>
                </a:solidFill>
              </a:endParaRPr>
            </a:p>
          </p:txBody>
        </p:sp>
      </p:grpSp>
      <p:grpSp>
        <p:nvGrpSpPr>
          <p:cNvPr id="8" name="Group 7">
            <a:extLst>
              <a:ext uri="{FF2B5EF4-FFF2-40B4-BE49-F238E27FC236}">
                <a16:creationId xmlns:a16="http://schemas.microsoft.com/office/drawing/2014/main" id="{F451800F-3435-F149-BB41-9748E6950939}"/>
              </a:ext>
            </a:extLst>
          </p:cNvPr>
          <p:cNvGrpSpPr/>
          <p:nvPr/>
        </p:nvGrpSpPr>
        <p:grpSpPr>
          <a:xfrm>
            <a:off x="198939" y="3302784"/>
            <a:ext cx="6133397" cy="2649208"/>
            <a:chOff x="247047" y="2975732"/>
            <a:chExt cx="5078518" cy="2649208"/>
          </a:xfrm>
        </p:grpSpPr>
        <p:sp>
          <p:nvSpPr>
            <p:cNvPr id="22" name="Rectangle 21">
              <a:extLst>
                <a:ext uri="{FF2B5EF4-FFF2-40B4-BE49-F238E27FC236}">
                  <a16:creationId xmlns:a16="http://schemas.microsoft.com/office/drawing/2014/main" id="{368D928A-05FE-6138-0E4C-B39474C7BA5B}"/>
                </a:ext>
              </a:extLst>
            </p:cNvPr>
            <p:cNvSpPr/>
            <p:nvPr/>
          </p:nvSpPr>
          <p:spPr>
            <a:xfrm>
              <a:off x="605544" y="3306650"/>
              <a:ext cx="4720021" cy="1569660"/>
            </a:xfrm>
            <a:prstGeom prst="rect">
              <a:avLst/>
            </a:prstGeom>
          </p:spPr>
          <p:txBody>
            <a:bodyPr wrap="square">
              <a:spAutoFit/>
            </a:bodyPr>
            <a:lstStyle/>
            <a:p>
              <a:r>
                <a:rPr lang="en-GB" sz="1600" dirty="0">
                  <a:effectLst/>
                  <a:ea typeface="Aptos" panose="020B0004020202020204" pitchFamily="34" charset="0"/>
                  <a:cs typeface="Times New Roman" panose="02020603050405020304" pitchFamily="18" charset="0"/>
                </a:rPr>
                <a:t>Sadly, we moved away to be able to afford to buy a property before having children. We couldn't find anything in London that allowed commutes to central London where our jobs are based, so had to move outside the M25 and now [get the] train in. We loved living in London and do still try to come back in regularly, but the cost of housing is just prohibitive.</a:t>
              </a:r>
              <a:endParaRPr lang="en-GB" sz="1400" dirty="0">
                <a:solidFill>
                  <a:schemeClr val="accent6"/>
                </a:solidFill>
                <a:cs typeface="Arial" panose="020B0604020202020204" pitchFamily="34" charset="0"/>
              </a:endParaRPr>
            </a:p>
          </p:txBody>
        </p:sp>
        <p:sp>
          <p:nvSpPr>
            <p:cNvPr id="23" name="TextBox 22">
              <a:extLst>
                <a:ext uri="{FF2B5EF4-FFF2-40B4-BE49-F238E27FC236}">
                  <a16:creationId xmlns:a16="http://schemas.microsoft.com/office/drawing/2014/main" id="{63711D5A-2F48-59EA-0704-BEE5807EE4B0}"/>
                </a:ext>
              </a:extLst>
            </p:cNvPr>
            <p:cNvSpPr txBox="1"/>
            <p:nvPr/>
          </p:nvSpPr>
          <p:spPr>
            <a:xfrm>
              <a:off x="247047" y="2975732"/>
              <a:ext cx="982639" cy="1200329"/>
            </a:xfrm>
            <a:prstGeom prst="rect">
              <a:avLst/>
            </a:prstGeom>
            <a:noFill/>
          </p:spPr>
          <p:txBody>
            <a:bodyPr wrap="square" rtlCol="0">
              <a:spAutoFit/>
            </a:bodyPr>
            <a:lstStyle/>
            <a:p>
              <a:r>
                <a:rPr lang="en-GB" sz="7200">
                  <a:solidFill>
                    <a:schemeClr val="accent6"/>
                  </a:solidFill>
                  <a:latin typeface="Arial" panose="020B0604020202020204" pitchFamily="34" charset="0"/>
                  <a:cs typeface="Arial" panose="020B0604020202020204" pitchFamily="34" charset="0"/>
                </a:rPr>
                <a:t>“</a:t>
              </a:r>
            </a:p>
          </p:txBody>
        </p:sp>
        <p:sp>
          <p:nvSpPr>
            <p:cNvPr id="24" name="Rectangle 23">
              <a:extLst>
                <a:ext uri="{FF2B5EF4-FFF2-40B4-BE49-F238E27FC236}">
                  <a16:creationId xmlns:a16="http://schemas.microsoft.com/office/drawing/2014/main" id="{2C204596-CBA8-4617-7125-BDAB56FC4E34}"/>
                </a:ext>
              </a:extLst>
            </p:cNvPr>
            <p:cNvSpPr/>
            <p:nvPr/>
          </p:nvSpPr>
          <p:spPr>
            <a:xfrm>
              <a:off x="3014894" y="4424611"/>
              <a:ext cx="492443" cy="1200329"/>
            </a:xfrm>
            <a:prstGeom prst="rect">
              <a:avLst/>
            </a:prstGeom>
          </p:spPr>
          <p:txBody>
            <a:bodyPr wrap="none">
              <a:spAutoFit/>
            </a:bodyPr>
            <a:lstStyle/>
            <a:p>
              <a:r>
                <a:rPr lang="en-GB" sz="7200" dirty="0">
                  <a:solidFill>
                    <a:schemeClr val="accent6"/>
                  </a:solidFill>
                  <a:latin typeface="Arial" panose="020B0604020202020204" pitchFamily="34" charset="0"/>
                  <a:cs typeface="Arial" panose="020B0604020202020204" pitchFamily="34" charset="0"/>
                </a:rPr>
                <a:t>”</a:t>
              </a:r>
              <a:endParaRPr lang="en-GB" sz="7200" dirty="0">
                <a:solidFill>
                  <a:schemeClr val="accent6"/>
                </a:solidFill>
              </a:endParaRPr>
            </a:p>
          </p:txBody>
        </p:sp>
      </p:grpSp>
      <p:sp>
        <p:nvSpPr>
          <p:cNvPr id="2" name="TextBox 1">
            <a:extLst>
              <a:ext uri="{FF2B5EF4-FFF2-40B4-BE49-F238E27FC236}">
                <a16:creationId xmlns:a16="http://schemas.microsoft.com/office/drawing/2014/main" id="{87B7056C-63A3-1C4E-E4DE-C4D94175F6EB}"/>
              </a:ext>
            </a:extLst>
          </p:cNvPr>
          <p:cNvSpPr txBox="1"/>
          <p:nvPr/>
        </p:nvSpPr>
        <p:spPr>
          <a:xfrm>
            <a:off x="313446" y="1071038"/>
            <a:ext cx="11311541" cy="2554545"/>
          </a:xfrm>
          <a:prstGeom prst="rect">
            <a:avLst/>
          </a:prstGeom>
          <a:noFill/>
        </p:spPr>
        <p:txBody>
          <a:bodyPr wrap="square" rtlCol="0">
            <a:spAutoFit/>
          </a:bodyPr>
          <a:lstStyle/>
          <a:p>
            <a:r>
              <a:rPr lang="en-GB" sz="1600" dirty="0">
                <a:cs typeface="Arial" panose="020B0604020202020204" pitchFamily="34" charset="0"/>
              </a:rPr>
              <a:t>The most common reason respondents who have left London gave for moving elsewhere was housing. Many felt that London’s high housing costs made it difficult to buy or rent suitable accommodation and that moving elsewhere offered more affordable options. Respondents also emphasised that homes outside London tend to be larger, with better access to gardens and outdoor space. </a:t>
            </a:r>
          </a:p>
          <a:p>
            <a:endParaRPr lang="en-GB" sz="1600" dirty="0">
              <a:highlight>
                <a:srgbClr val="FFFF00"/>
              </a:highlight>
              <a:cs typeface="Arial" panose="020B0604020202020204" pitchFamily="34" charset="0"/>
            </a:endParaRPr>
          </a:p>
          <a:p>
            <a:r>
              <a:rPr lang="en-GB" sz="1600" dirty="0">
                <a:cs typeface="Arial" panose="020B0604020202020204" pitchFamily="34" charset="0"/>
              </a:rPr>
              <a:t>Safety was another recurring theme. Several respondents described concerns about rising crime levels and said they did not feel London was the right environment to raise children.</a:t>
            </a:r>
          </a:p>
          <a:p>
            <a:endParaRPr lang="en-GB" sz="1600" dirty="0">
              <a:cs typeface="Arial" panose="020B0604020202020204" pitchFamily="34" charset="0"/>
            </a:endParaRPr>
          </a:p>
          <a:p>
            <a:r>
              <a:rPr lang="en-GB" sz="1600" dirty="0">
                <a:cs typeface="Arial" panose="020B0604020202020204" pitchFamily="34" charset="0"/>
              </a:rPr>
              <a:t>For some, access to good schools was an important factor when deciding to relocate. Other reasons mentioned included wanting to be closer to family, benefiting from better transport links and the availability of higher salaries or better job opportunities outside of London.</a:t>
            </a:r>
          </a:p>
        </p:txBody>
      </p:sp>
      <p:sp>
        <p:nvSpPr>
          <p:cNvPr id="5" name="TextBox 4">
            <a:extLst>
              <a:ext uri="{FF2B5EF4-FFF2-40B4-BE49-F238E27FC236}">
                <a16:creationId xmlns:a16="http://schemas.microsoft.com/office/drawing/2014/main" id="{8DB62F97-555A-FDA6-1306-14C55442602D}"/>
              </a:ext>
            </a:extLst>
          </p:cNvPr>
          <p:cNvSpPr txBox="1"/>
          <p:nvPr/>
        </p:nvSpPr>
        <p:spPr>
          <a:xfrm>
            <a:off x="202863" y="6288731"/>
            <a:ext cx="9547182" cy="600164"/>
          </a:xfrm>
          <a:prstGeom prst="rect">
            <a:avLst/>
          </a:prstGeom>
          <a:noFill/>
        </p:spPr>
        <p:txBody>
          <a:bodyPr wrap="square" rtlCol="0">
            <a:spAutoFit/>
          </a:bodyPr>
          <a:lstStyle/>
          <a:p>
            <a:r>
              <a:rPr lang="en-GB" sz="1100" dirty="0">
                <a:cs typeface="Arial" panose="020B0604020202020204" pitchFamily="34" charset="0"/>
              </a:rPr>
              <a:t>The above quotes are from respondents’ answers to the question, “Please can you explain the main reasons for your choice to leave London? Your reasons do not necessarily need to be related to raising a family, although the Committee would be particularly interested to hear your views on this topic.</a:t>
            </a:r>
          </a:p>
          <a:p>
            <a:r>
              <a:rPr lang="en-GB" sz="1100" dirty="0">
                <a:cs typeface="Arial" panose="020B0604020202020204" pitchFamily="34" charset="0"/>
              </a:rPr>
              <a:t>The question allowed free text entry in responses.</a:t>
            </a:r>
            <a:endParaRPr lang="en-GB" sz="1100" dirty="0">
              <a:highlight>
                <a:srgbClr val="FFFF00"/>
              </a:highlight>
              <a:cs typeface="Arial" panose="020B0604020202020204" pitchFamily="34" charset="0"/>
            </a:endParaRPr>
          </a:p>
        </p:txBody>
      </p:sp>
      <p:grpSp>
        <p:nvGrpSpPr>
          <p:cNvPr id="30" name="Group 29">
            <a:extLst>
              <a:ext uri="{FF2B5EF4-FFF2-40B4-BE49-F238E27FC236}">
                <a16:creationId xmlns:a16="http://schemas.microsoft.com/office/drawing/2014/main" id="{83C45351-EAFB-D093-7E9C-80841E9B2353}"/>
              </a:ext>
            </a:extLst>
          </p:cNvPr>
          <p:cNvGrpSpPr/>
          <p:nvPr/>
        </p:nvGrpSpPr>
        <p:grpSpPr>
          <a:xfrm>
            <a:off x="6482679" y="4001522"/>
            <a:ext cx="5493728" cy="2160490"/>
            <a:chOff x="1209578" y="4928017"/>
            <a:chExt cx="5138730" cy="2160490"/>
          </a:xfrm>
        </p:grpSpPr>
        <p:sp>
          <p:nvSpPr>
            <p:cNvPr id="31" name="Rectangle 30">
              <a:extLst>
                <a:ext uri="{FF2B5EF4-FFF2-40B4-BE49-F238E27FC236}">
                  <a16:creationId xmlns:a16="http://schemas.microsoft.com/office/drawing/2014/main" id="{07FD017D-A423-C3A2-4693-BDF4B08D7403}"/>
                </a:ext>
              </a:extLst>
            </p:cNvPr>
            <p:cNvSpPr/>
            <p:nvPr/>
          </p:nvSpPr>
          <p:spPr>
            <a:xfrm>
              <a:off x="1498529" y="5199477"/>
              <a:ext cx="4849779" cy="1077218"/>
            </a:xfrm>
            <a:prstGeom prst="rect">
              <a:avLst/>
            </a:prstGeom>
          </p:spPr>
          <p:txBody>
            <a:bodyPr wrap="square">
              <a:spAutoFit/>
            </a:bodyPr>
            <a:lstStyle/>
            <a:p>
              <a:r>
                <a:rPr lang="en-GB" sz="1600" dirty="0">
                  <a:effectLst/>
                  <a:ea typeface="Aptos" panose="020B0004020202020204" pitchFamily="34" charset="0"/>
                  <a:cs typeface="Times New Roman" panose="02020603050405020304" pitchFamily="18" charset="0"/>
                </a:rPr>
                <a:t>You get more for your money in terms of buying a property. There are more green spaces. I didn't feel safe raising children in a large city. It has better transport links to the motorway. I can get around easier by car.</a:t>
              </a:r>
            </a:p>
          </p:txBody>
        </p:sp>
        <p:sp>
          <p:nvSpPr>
            <p:cNvPr id="32" name="TextBox 31">
              <a:extLst>
                <a:ext uri="{FF2B5EF4-FFF2-40B4-BE49-F238E27FC236}">
                  <a16:creationId xmlns:a16="http://schemas.microsoft.com/office/drawing/2014/main" id="{D28092A8-851E-B325-E48A-1686486FB284}"/>
                </a:ext>
              </a:extLst>
            </p:cNvPr>
            <p:cNvSpPr txBox="1"/>
            <p:nvPr/>
          </p:nvSpPr>
          <p:spPr>
            <a:xfrm>
              <a:off x="1209578" y="4928017"/>
              <a:ext cx="553304" cy="1200329"/>
            </a:xfrm>
            <a:prstGeom prst="rect">
              <a:avLst/>
            </a:prstGeom>
            <a:noFill/>
          </p:spPr>
          <p:txBody>
            <a:bodyPr wrap="square" rtlCol="0">
              <a:spAutoFit/>
            </a:bodyPr>
            <a:lstStyle/>
            <a:p>
              <a:r>
                <a:rPr lang="en-GB" sz="7200" dirty="0">
                  <a:solidFill>
                    <a:schemeClr val="accent5"/>
                  </a:solidFill>
                  <a:latin typeface="Arial" panose="020B0604020202020204" pitchFamily="34" charset="0"/>
                  <a:cs typeface="Arial" panose="020B0604020202020204" pitchFamily="34" charset="0"/>
                </a:rPr>
                <a:t>“</a:t>
              </a:r>
            </a:p>
          </p:txBody>
        </p:sp>
        <p:sp>
          <p:nvSpPr>
            <p:cNvPr id="33" name="Rectangle 32">
              <a:extLst>
                <a:ext uri="{FF2B5EF4-FFF2-40B4-BE49-F238E27FC236}">
                  <a16:creationId xmlns:a16="http://schemas.microsoft.com/office/drawing/2014/main" id="{C18F3512-71AE-CD46-F1F0-D028E56A7000}"/>
                </a:ext>
              </a:extLst>
            </p:cNvPr>
            <p:cNvSpPr/>
            <p:nvPr/>
          </p:nvSpPr>
          <p:spPr>
            <a:xfrm>
              <a:off x="4723729" y="5888178"/>
              <a:ext cx="492443" cy="1200329"/>
            </a:xfrm>
            <a:prstGeom prst="rect">
              <a:avLst/>
            </a:prstGeom>
          </p:spPr>
          <p:txBody>
            <a:bodyPr wrap="none">
              <a:spAutoFit/>
            </a:bodyPr>
            <a:lstStyle/>
            <a:p>
              <a:r>
                <a:rPr lang="en-GB" sz="7200" dirty="0">
                  <a:solidFill>
                    <a:schemeClr val="accent5"/>
                  </a:solidFill>
                  <a:latin typeface="Arial" panose="020B0604020202020204" pitchFamily="34" charset="0"/>
                  <a:cs typeface="Arial" panose="020B0604020202020204" pitchFamily="34" charset="0"/>
                </a:rPr>
                <a:t>”</a:t>
              </a:r>
              <a:endParaRPr lang="en-GB" sz="7200" dirty="0">
                <a:solidFill>
                  <a:schemeClr val="accent5"/>
                </a:solidFill>
              </a:endParaRPr>
            </a:p>
          </p:txBody>
        </p:sp>
      </p:grpSp>
      <p:grpSp>
        <p:nvGrpSpPr>
          <p:cNvPr id="34" name="Group 33">
            <a:extLst>
              <a:ext uri="{FF2B5EF4-FFF2-40B4-BE49-F238E27FC236}">
                <a16:creationId xmlns:a16="http://schemas.microsoft.com/office/drawing/2014/main" id="{8D095A2B-C3A2-C7B7-FCA4-A2CE86331319}"/>
              </a:ext>
            </a:extLst>
          </p:cNvPr>
          <p:cNvGrpSpPr/>
          <p:nvPr/>
        </p:nvGrpSpPr>
        <p:grpSpPr>
          <a:xfrm>
            <a:off x="5904354" y="5097384"/>
            <a:ext cx="5955483" cy="1871819"/>
            <a:chOff x="1209578" y="4928017"/>
            <a:chExt cx="5243461" cy="1871819"/>
          </a:xfrm>
        </p:grpSpPr>
        <p:sp>
          <p:nvSpPr>
            <p:cNvPr id="35" name="Rectangle 34">
              <a:extLst>
                <a:ext uri="{FF2B5EF4-FFF2-40B4-BE49-F238E27FC236}">
                  <a16:creationId xmlns:a16="http://schemas.microsoft.com/office/drawing/2014/main" id="{376CF58D-B4E2-B4EB-680E-7C728488D223}"/>
                </a:ext>
              </a:extLst>
            </p:cNvPr>
            <p:cNvSpPr/>
            <p:nvPr/>
          </p:nvSpPr>
          <p:spPr>
            <a:xfrm>
              <a:off x="1603260" y="5249263"/>
              <a:ext cx="4849779" cy="830997"/>
            </a:xfrm>
            <a:prstGeom prst="rect">
              <a:avLst/>
            </a:prstGeom>
          </p:spPr>
          <p:txBody>
            <a:bodyPr wrap="square">
              <a:spAutoFit/>
            </a:bodyPr>
            <a:lstStyle/>
            <a:p>
              <a:r>
                <a:rPr lang="en-GB" sz="1600" dirty="0">
                  <a:effectLst/>
                  <a:ea typeface="Aptos" panose="020B0004020202020204" pitchFamily="34" charset="0"/>
                  <a:cs typeface="Times New Roman" panose="02020603050405020304" pitchFamily="18" charset="0"/>
                </a:rPr>
                <a:t>We chose to move out of London for better quality of life for a family. We made the choice as soon as I became pregnant with the first child.</a:t>
              </a:r>
            </a:p>
          </p:txBody>
        </p:sp>
        <p:sp>
          <p:nvSpPr>
            <p:cNvPr id="36" name="TextBox 35">
              <a:extLst>
                <a:ext uri="{FF2B5EF4-FFF2-40B4-BE49-F238E27FC236}">
                  <a16:creationId xmlns:a16="http://schemas.microsoft.com/office/drawing/2014/main" id="{58419E48-BF7F-847A-E599-EEFBA0AA8F5F}"/>
                </a:ext>
              </a:extLst>
            </p:cNvPr>
            <p:cNvSpPr txBox="1"/>
            <p:nvPr/>
          </p:nvSpPr>
          <p:spPr>
            <a:xfrm>
              <a:off x="1209578" y="4928017"/>
              <a:ext cx="553304" cy="1200329"/>
            </a:xfrm>
            <a:prstGeom prst="rect">
              <a:avLst/>
            </a:prstGeom>
            <a:noFill/>
          </p:spPr>
          <p:txBody>
            <a:bodyPr wrap="square" rtlCol="0">
              <a:spAutoFit/>
            </a:bodyPr>
            <a:lstStyle/>
            <a:p>
              <a:r>
                <a:rPr lang="en-GB" sz="7200" dirty="0">
                  <a:solidFill>
                    <a:schemeClr val="accent1"/>
                  </a:solidFill>
                  <a:latin typeface="Arial" panose="020B0604020202020204" pitchFamily="34" charset="0"/>
                  <a:cs typeface="Arial" panose="020B0604020202020204" pitchFamily="34" charset="0"/>
                </a:rPr>
                <a:t>“</a:t>
              </a:r>
            </a:p>
          </p:txBody>
        </p:sp>
        <p:sp>
          <p:nvSpPr>
            <p:cNvPr id="37" name="Rectangle 36">
              <a:extLst>
                <a:ext uri="{FF2B5EF4-FFF2-40B4-BE49-F238E27FC236}">
                  <a16:creationId xmlns:a16="http://schemas.microsoft.com/office/drawing/2014/main" id="{22DFD5C5-0890-FB67-C0FC-FE541C3169BC}"/>
                </a:ext>
              </a:extLst>
            </p:cNvPr>
            <p:cNvSpPr/>
            <p:nvPr/>
          </p:nvSpPr>
          <p:spPr>
            <a:xfrm>
              <a:off x="2665094" y="5599507"/>
              <a:ext cx="492443" cy="1200329"/>
            </a:xfrm>
            <a:prstGeom prst="rect">
              <a:avLst/>
            </a:prstGeom>
          </p:spPr>
          <p:txBody>
            <a:bodyPr wrap="none">
              <a:spAutoFit/>
            </a:bodyPr>
            <a:lstStyle/>
            <a:p>
              <a:r>
                <a:rPr lang="en-GB" sz="7200" dirty="0">
                  <a:solidFill>
                    <a:schemeClr val="accent1"/>
                  </a:solidFill>
                  <a:latin typeface="Arial" panose="020B0604020202020204" pitchFamily="34" charset="0"/>
                  <a:cs typeface="Arial" panose="020B0604020202020204" pitchFamily="34" charset="0"/>
                </a:rPr>
                <a:t>”</a:t>
              </a:r>
              <a:endParaRPr lang="en-GB" sz="7200" dirty="0">
                <a:solidFill>
                  <a:schemeClr val="accent1"/>
                </a:solidFill>
              </a:endParaRPr>
            </a:p>
          </p:txBody>
        </p:sp>
      </p:grpSp>
    </p:spTree>
    <p:extLst>
      <p:ext uri="{BB962C8B-B14F-4D97-AF65-F5344CB8AC3E}">
        <p14:creationId xmlns:p14="http://schemas.microsoft.com/office/powerpoint/2010/main" val="188402840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0" name="Straight Connector 9">
            <a:extLst>
              <a:ext uri="{FF2B5EF4-FFF2-40B4-BE49-F238E27FC236}">
                <a16:creationId xmlns:a16="http://schemas.microsoft.com/office/drawing/2014/main" id="{53E3495C-DD69-1326-F184-460A99C972E8}"/>
              </a:ext>
            </a:extLst>
          </p:cNvPr>
          <p:cNvCxnSpPr/>
          <p:nvPr/>
        </p:nvCxnSpPr>
        <p:spPr>
          <a:xfrm>
            <a:off x="232012" y="960385"/>
            <a:ext cx="11573302" cy="0"/>
          </a:xfrm>
          <a:prstGeom prst="line">
            <a:avLst/>
          </a:prstGeom>
          <a:ln w="28575">
            <a:solidFill>
              <a:schemeClr val="accent6"/>
            </a:solidFill>
          </a:ln>
        </p:spPr>
        <p:style>
          <a:lnRef idx="1">
            <a:schemeClr val="accent1"/>
          </a:lnRef>
          <a:fillRef idx="0">
            <a:schemeClr val="accent1"/>
          </a:fillRef>
          <a:effectRef idx="0">
            <a:schemeClr val="accent1"/>
          </a:effectRef>
          <a:fontRef idx="minor">
            <a:schemeClr val="tx1"/>
          </a:fontRef>
        </p:style>
      </p:cxnSp>
      <p:sp>
        <p:nvSpPr>
          <p:cNvPr id="4" name="Title 1">
            <a:extLst>
              <a:ext uri="{FF2B5EF4-FFF2-40B4-BE49-F238E27FC236}">
                <a16:creationId xmlns:a16="http://schemas.microsoft.com/office/drawing/2014/main" id="{9655853E-EC1E-393F-1813-3B41487D2D7D}"/>
              </a:ext>
            </a:extLst>
          </p:cNvPr>
          <p:cNvSpPr txBox="1">
            <a:spLocks/>
          </p:cNvSpPr>
          <p:nvPr/>
        </p:nvSpPr>
        <p:spPr>
          <a:xfrm>
            <a:off x="386686" y="276171"/>
            <a:ext cx="10515600" cy="794867"/>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rgbClr val="353D42"/>
                </a:solidFill>
                <a:latin typeface="Arial" panose="020B0604020202020204" pitchFamily="34" charset="0"/>
                <a:ea typeface="+mj-ea"/>
                <a:cs typeface="Arial" panose="020B0604020202020204" pitchFamily="34" charset="0"/>
              </a:defRPr>
            </a:lvl1pPr>
          </a:lstStyle>
          <a:p>
            <a:r>
              <a:rPr lang="en-GB" sz="3600" b="1">
                <a:solidFill>
                  <a:schemeClr val="accent6"/>
                </a:solidFill>
                <a:latin typeface="+mn-lt"/>
              </a:rPr>
              <a:t>Challenges of raising children in London</a:t>
            </a:r>
          </a:p>
        </p:txBody>
      </p:sp>
      <p:sp>
        <p:nvSpPr>
          <p:cNvPr id="9" name="Rectangle 8">
            <a:extLst>
              <a:ext uri="{FF2B5EF4-FFF2-40B4-BE49-F238E27FC236}">
                <a16:creationId xmlns:a16="http://schemas.microsoft.com/office/drawing/2014/main" id="{D8E806B3-3432-47CC-5127-DDB5D0557CF6}"/>
              </a:ext>
            </a:extLst>
          </p:cNvPr>
          <p:cNvSpPr/>
          <p:nvPr/>
        </p:nvSpPr>
        <p:spPr>
          <a:xfrm>
            <a:off x="619363" y="1508582"/>
            <a:ext cx="5526238" cy="2062103"/>
          </a:xfrm>
          <a:prstGeom prst="rect">
            <a:avLst/>
          </a:prstGeom>
        </p:spPr>
        <p:txBody>
          <a:bodyPr wrap="square">
            <a:spAutoFit/>
          </a:bodyPr>
          <a:lstStyle/>
          <a:p>
            <a:r>
              <a:rPr lang="en-GB" sz="1600">
                <a:effectLst/>
                <a:ea typeface="Aptos" panose="020B0004020202020204" pitchFamily="34" charset="0"/>
                <a:cs typeface="Times New Roman" panose="02020603050405020304" pitchFamily="18" charset="0"/>
              </a:rPr>
              <a:t>I want to cycle around with my children and I want them to be free from the dangers of air pollution. Kensington and Chelsea are particularly bad at providing cycle lanes which cuts us off from London. London's air pollution, driven mainly by traffic, is among the worst in the UK and can stunt children's lung growth, worsen asthma, and increase long-term health risks.  We have an air pollution and obesity crisis which is being ignored by London's planners. </a:t>
            </a:r>
          </a:p>
        </p:txBody>
      </p:sp>
      <p:sp>
        <p:nvSpPr>
          <p:cNvPr id="11" name="Rectangle 10">
            <a:extLst>
              <a:ext uri="{FF2B5EF4-FFF2-40B4-BE49-F238E27FC236}">
                <a16:creationId xmlns:a16="http://schemas.microsoft.com/office/drawing/2014/main" id="{414F202B-E43B-9BB2-52AF-EC384FF83D09}"/>
              </a:ext>
            </a:extLst>
          </p:cNvPr>
          <p:cNvSpPr/>
          <p:nvPr/>
        </p:nvSpPr>
        <p:spPr>
          <a:xfrm>
            <a:off x="6627961" y="3076154"/>
            <a:ext cx="4997026" cy="1815882"/>
          </a:xfrm>
          <a:prstGeom prst="rect">
            <a:avLst/>
          </a:prstGeom>
        </p:spPr>
        <p:txBody>
          <a:bodyPr wrap="square">
            <a:spAutoFit/>
          </a:bodyPr>
          <a:lstStyle/>
          <a:p>
            <a:r>
              <a:rPr lang="en-GB" sz="1600">
                <a:effectLst/>
                <a:ea typeface="Aptos" panose="020B0004020202020204" pitchFamily="34" charset="0"/>
                <a:cs typeface="Times New Roman" panose="02020603050405020304" pitchFamily="18" charset="0"/>
              </a:rPr>
              <a:t>In this country, schools play a crucial role, especially for immigrant parents, who typically look there for a strong sense of community because extended families aren't always available. It the place does not offer it, we will be raising kids lost on their sense of identity, and you will see probably teenagers looking in the wrong places a feeling of belonging.</a:t>
            </a:r>
          </a:p>
        </p:txBody>
      </p:sp>
      <p:sp>
        <p:nvSpPr>
          <p:cNvPr id="12" name="Rectangle 11">
            <a:extLst>
              <a:ext uri="{FF2B5EF4-FFF2-40B4-BE49-F238E27FC236}">
                <a16:creationId xmlns:a16="http://schemas.microsoft.com/office/drawing/2014/main" id="{7E32CEB8-5040-CE51-67E4-36FF64156B12}"/>
              </a:ext>
            </a:extLst>
          </p:cNvPr>
          <p:cNvSpPr/>
          <p:nvPr/>
        </p:nvSpPr>
        <p:spPr>
          <a:xfrm>
            <a:off x="758993" y="4914281"/>
            <a:ext cx="7551510" cy="1323439"/>
          </a:xfrm>
          <a:prstGeom prst="rect">
            <a:avLst/>
          </a:prstGeom>
        </p:spPr>
        <p:txBody>
          <a:bodyPr wrap="square">
            <a:spAutoFit/>
          </a:bodyPr>
          <a:lstStyle/>
          <a:p>
            <a:r>
              <a:rPr lang="en-GB" sz="1600">
                <a:effectLst/>
                <a:ea typeface="Aptos" panose="020B0004020202020204" pitchFamily="34" charset="0"/>
                <a:cs typeface="Times New Roman" panose="02020603050405020304" pitchFamily="18" charset="0"/>
              </a:rPr>
              <a:t>Concerns about under-funding within secondary schools and behaviour of children whose families do not have the same believe and values around education and courtesy to school staff. I imagine the wealthy families in the area who are more aligned in my value of education will send their children to private education and that will put more burden on the secondary phase as supportive families will not fill the places. </a:t>
            </a:r>
          </a:p>
        </p:txBody>
      </p:sp>
      <p:sp>
        <p:nvSpPr>
          <p:cNvPr id="13" name="Rectangle 12">
            <a:extLst>
              <a:ext uri="{FF2B5EF4-FFF2-40B4-BE49-F238E27FC236}">
                <a16:creationId xmlns:a16="http://schemas.microsoft.com/office/drawing/2014/main" id="{A5200D0A-B8B3-53A1-5D56-ECBE6EE583AC}"/>
              </a:ext>
            </a:extLst>
          </p:cNvPr>
          <p:cNvSpPr/>
          <p:nvPr/>
        </p:nvSpPr>
        <p:spPr>
          <a:xfrm>
            <a:off x="6413786" y="1464321"/>
            <a:ext cx="5188662" cy="1569660"/>
          </a:xfrm>
          <a:prstGeom prst="rect">
            <a:avLst/>
          </a:prstGeom>
        </p:spPr>
        <p:txBody>
          <a:bodyPr wrap="square">
            <a:spAutoFit/>
          </a:bodyPr>
          <a:lstStyle/>
          <a:p>
            <a:r>
              <a:rPr lang="en-GB" sz="1600" dirty="0">
                <a:effectLst/>
                <a:ea typeface="Aptos" panose="020B0004020202020204" pitchFamily="34" charset="0"/>
                <a:cs typeface="Times New Roman" panose="02020603050405020304" pitchFamily="18" charset="0"/>
              </a:rPr>
              <a:t>As a first-time mum of twins we found it almost impossible to live and thrive in London. London was my home for over 20 years and I really didn't want to leave but the ever increase in house prices and low-quality homes and the fact we get no financial support for our twins left us no option but leave the city we love so much. </a:t>
            </a:r>
          </a:p>
        </p:txBody>
      </p:sp>
      <p:sp>
        <p:nvSpPr>
          <p:cNvPr id="14" name="TextBox 13">
            <a:extLst>
              <a:ext uri="{FF2B5EF4-FFF2-40B4-BE49-F238E27FC236}">
                <a16:creationId xmlns:a16="http://schemas.microsoft.com/office/drawing/2014/main" id="{CDD6DCE1-3D23-0851-71BA-1E645B0637F8}"/>
              </a:ext>
            </a:extLst>
          </p:cNvPr>
          <p:cNvSpPr txBox="1"/>
          <p:nvPr/>
        </p:nvSpPr>
        <p:spPr>
          <a:xfrm>
            <a:off x="282753" y="1293610"/>
            <a:ext cx="645916" cy="1200329"/>
          </a:xfrm>
          <a:prstGeom prst="rect">
            <a:avLst/>
          </a:prstGeom>
          <a:noFill/>
        </p:spPr>
        <p:txBody>
          <a:bodyPr wrap="square" rtlCol="0">
            <a:spAutoFit/>
          </a:bodyPr>
          <a:lstStyle/>
          <a:p>
            <a:r>
              <a:rPr lang="en-GB" sz="7200">
                <a:solidFill>
                  <a:schemeClr val="accent1"/>
                </a:solidFill>
                <a:latin typeface="Arial" panose="020B0604020202020204" pitchFamily="34" charset="0"/>
                <a:cs typeface="Arial" panose="020B0604020202020204" pitchFamily="34" charset="0"/>
              </a:rPr>
              <a:t>“</a:t>
            </a:r>
          </a:p>
        </p:txBody>
      </p:sp>
      <p:sp>
        <p:nvSpPr>
          <p:cNvPr id="15" name="Rectangle 14">
            <a:extLst>
              <a:ext uri="{FF2B5EF4-FFF2-40B4-BE49-F238E27FC236}">
                <a16:creationId xmlns:a16="http://schemas.microsoft.com/office/drawing/2014/main" id="{653AB632-4FEC-7BC9-DC80-F9C98C72CBC2}"/>
              </a:ext>
            </a:extLst>
          </p:cNvPr>
          <p:cNvSpPr/>
          <p:nvPr/>
        </p:nvSpPr>
        <p:spPr>
          <a:xfrm>
            <a:off x="2224960" y="3103607"/>
            <a:ext cx="563601" cy="1200329"/>
          </a:xfrm>
          <a:prstGeom prst="rect">
            <a:avLst/>
          </a:prstGeom>
        </p:spPr>
        <p:txBody>
          <a:bodyPr wrap="square">
            <a:spAutoFit/>
          </a:bodyPr>
          <a:lstStyle/>
          <a:p>
            <a:r>
              <a:rPr lang="en-GB" sz="7200">
                <a:solidFill>
                  <a:schemeClr val="accent1"/>
                </a:solidFill>
                <a:latin typeface="Arial" panose="020B0604020202020204" pitchFamily="34" charset="0"/>
                <a:cs typeface="Arial" panose="020B0604020202020204" pitchFamily="34" charset="0"/>
              </a:rPr>
              <a:t>”</a:t>
            </a:r>
            <a:endParaRPr lang="en-GB" sz="7200">
              <a:solidFill>
                <a:schemeClr val="accent1"/>
              </a:solidFill>
            </a:endParaRPr>
          </a:p>
        </p:txBody>
      </p:sp>
      <p:sp>
        <p:nvSpPr>
          <p:cNvPr id="16" name="TextBox 15">
            <a:extLst>
              <a:ext uri="{FF2B5EF4-FFF2-40B4-BE49-F238E27FC236}">
                <a16:creationId xmlns:a16="http://schemas.microsoft.com/office/drawing/2014/main" id="{8678D0E2-A7C5-E884-A7B0-7153C9C20CD0}"/>
              </a:ext>
            </a:extLst>
          </p:cNvPr>
          <p:cNvSpPr txBox="1"/>
          <p:nvPr/>
        </p:nvSpPr>
        <p:spPr>
          <a:xfrm>
            <a:off x="6092778" y="1206619"/>
            <a:ext cx="605684" cy="1200329"/>
          </a:xfrm>
          <a:prstGeom prst="rect">
            <a:avLst/>
          </a:prstGeom>
          <a:noFill/>
        </p:spPr>
        <p:txBody>
          <a:bodyPr wrap="square" rtlCol="0">
            <a:spAutoFit/>
          </a:bodyPr>
          <a:lstStyle/>
          <a:p>
            <a:r>
              <a:rPr lang="en-GB" sz="7200">
                <a:solidFill>
                  <a:schemeClr val="accent3">
                    <a:lumMod val="75000"/>
                  </a:schemeClr>
                </a:solidFill>
                <a:latin typeface="Arial" panose="020B0604020202020204" pitchFamily="34" charset="0"/>
                <a:cs typeface="Arial" panose="020B0604020202020204" pitchFamily="34" charset="0"/>
              </a:rPr>
              <a:t>“</a:t>
            </a:r>
          </a:p>
        </p:txBody>
      </p:sp>
      <p:sp>
        <p:nvSpPr>
          <p:cNvPr id="17" name="Rectangle 16">
            <a:extLst>
              <a:ext uri="{FF2B5EF4-FFF2-40B4-BE49-F238E27FC236}">
                <a16:creationId xmlns:a16="http://schemas.microsoft.com/office/drawing/2014/main" id="{070FF2CD-73ED-A701-BD0E-9F8C0BBF189F}"/>
              </a:ext>
            </a:extLst>
          </p:cNvPr>
          <p:cNvSpPr/>
          <p:nvPr/>
        </p:nvSpPr>
        <p:spPr>
          <a:xfrm flipH="1">
            <a:off x="9332151" y="2572219"/>
            <a:ext cx="492443" cy="1200329"/>
          </a:xfrm>
          <a:prstGeom prst="rect">
            <a:avLst/>
          </a:prstGeom>
        </p:spPr>
        <p:txBody>
          <a:bodyPr wrap="square">
            <a:spAutoFit/>
          </a:bodyPr>
          <a:lstStyle/>
          <a:p>
            <a:r>
              <a:rPr lang="en-GB" sz="7200">
                <a:solidFill>
                  <a:schemeClr val="accent3">
                    <a:lumMod val="75000"/>
                  </a:schemeClr>
                </a:solidFill>
                <a:latin typeface="Arial" panose="020B0604020202020204" pitchFamily="34" charset="0"/>
                <a:cs typeface="Arial" panose="020B0604020202020204" pitchFamily="34" charset="0"/>
              </a:rPr>
              <a:t>”</a:t>
            </a:r>
            <a:endParaRPr lang="en-GB" sz="7200">
              <a:solidFill>
                <a:schemeClr val="accent3">
                  <a:lumMod val="75000"/>
                </a:schemeClr>
              </a:solidFill>
            </a:endParaRPr>
          </a:p>
        </p:txBody>
      </p:sp>
      <p:sp>
        <p:nvSpPr>
          <p:cNvPr id="18" name="TextBox 17">
            <a:extLst>
              <a:ext uri="{FF2B5EF4-FFF2-40B4-BE49-F238E27FC236}">
                <a16:creationId xmlns:a16="http://schemas.microsoft.com/office/drawing/2014/main" id="{5E2B5704-E7F3-84DE-5745-2FCF01E7E97D}"/>
              </a:ext>
            </a:extLst>
          </p:cNvPr>
          <p:cNvSpPr txBox="1"/>
          <p:nvPr/>
        </p:nvSpPr>
        <p:spPr>
          <a:xfrm>
            <a:off x="420612" y="4697286"/>
            <a:ext cx="553304" cy="1200329"/>
          </a:xfrm>
          <a:prstGeom prst="rect">
            <a:avLst/>
          </a:prstGeom>
          <a:noFill/>
        </p:spPr>
        <p:txBody>
          <a:bodyPr wrap="square" rtlCol="0">
            <a:spAutoFit/>
          </a:bodyPr>
          <a:lstStyle/>
          <a:p>
            <a:r>
              <a:rPr lang="en-GB" sz="7200">
                <a:solidFill>
                  <a:schemeClr val="accent3"/>
                </a:solidFill>
                <a:latin typeface="Arial" panose="020B0604020202020204" pitchFamily="34" charset="0"/>
                <a:cs typeface="Arial" panose="020B0604020202020204" pitchFamily="34" charset="0"/>
              </a:rPr>
              <a:t>“</a:t>
            </a:r>
          </a:p>
        </p:txBody>
      </p:sp>
      <p:sp>
        <p:nvSpPr>
          <p:cNvPr id="19" name="Rectangle 18">
            <a:extLst>
              <a:ext uri="{FF2B5EF4-FFF2-40B4-BE49-F238E27FC236}">
                <a16:creationId xmlns:a16="http://schemas.microsoft.com/office/drawing/2014/main" id="{79E08218-7392-DFD4-8202-96386C919C48}"/>
              </a:ext>
            </a:extLst>
          </p:cNvPr>
          <p:cNvSpPr/>
          <p:nvPr/>
        </p:nvSpPr>
        <p:spPr>
          <a:xfrm>
            <a:off x="7818060" y="4443962"/>
            <a:ext cx="492443" cy="1200329"/>
          </a:xfrm>
          <a:prstGeom prst="rect">
            <a:avLst/>
          </a:prstGeom>
        </p:spPr>
        <p:txBody>
          <a:bodyPr wrap="none">
            <a:spAutoFit/>
          </a:bodyPr>
          <a:lstStyle/>
          <a:p>
            <a:r>
              <a:rPr lang="en-GB" sz="7200">
                <a:solidFill>
                  <a:schemeClr val="accent2"/>
                </a:solidFill>
                <a:latin typeface="Arial" panose="020B0604020202020204" pitchFamily="34" charset="0"/>
                <a:cs typeface="Arial" panose="020B0604020202020204" pitchFamily="34" charset="0"/>
              </a:rPr>
              <a:t>”</a:t>
            </a:r>
            <a:endParaRPr lang="en-GB" sz="7200">
              <a:solidFill>
                <a:schemeClr val="accent2"/>
              </a:solidFill>
            </a:endParaRPr>
          </a:p>
        </p:txBody>
      </p:sp>
      <p:sp>
        <p:nvSpPr>
          <p:cNvPr id="20" name="TextBox 19">
            <a:extLst>
              <a:ext uri="{FF2B5EF4-FFF2-40B4-BE49-F238E27FC236}">
                <a16:creationId xmlns:a16="http://schemas.microsoft.com/office/drawing/2014/main" id="{05F0A320-DE0E-F7B1-4299-4346E5373FF7}"/>
              </a:ext>
            </a:extLst>
          </p:cNvPr>
          <p:cNvSpPr txBox="1"/>
          <p:nvPr/>
        </p:nvSpPr>
        <p:spPr>
          <a:xfrm>
            <a:off x="6280642" y="2847187"/>
            <a:ext cx="492444" cy="1200329"/>
          </a:xfrm>
          <a:prstGeom prst="rect">
            <a:avLst/>
          </a:prstGeom>
          <a:noFill/>
        </p:spPr>
        <p:txBody>
          <a:bodyPr wrap="square" rtlCol="0">
            <a:spAutoFit/>
          </a:bodyPr>
          <a:lstStyle/>
          <a:p>
            <a:r>
              <a:rPr lang="en-GB" sz="7200">
                <a:solidFill>
                  <a:schemeClr val="accent2"/>
                </a:solidFill>
                <a:latin typeface="Arial" panose="020B0604020202020204" pitchFamily="34" charset="0"/>
                <a:cs typeface="Arial" panose="020B0604020202020204" pitchFamily="34" charset="0"/>
              </a:rPr>
              <a:t>“</a:t>
            </a:r>
          </a:p>
        </p:txBody>
      </p:sp>
      <p:sp>
        <p:nvSpPr>
          <p:cNvPr id="21" name="Rectangle 20">
            <a:extLst>
              <a:ext uri="{FF2B5EF4-FFF2-40B4-BE49-F238E27FC236}">
                <a16:creationId xmlns:a16="http://schemas.microsoft.com/office/drawing/2014/main" id="{2E6A0967-FBA8-B2DB-EBBD-90CE07177153}"/>
              </a:ext>
            </a:extLst>
          </p:cNvPr>
          <p:cNvSpPr/>
          <p:nvPr/>
        </p:nvSpPr>
        <p:spPr>
          <a:xfrm>
            <a:off x="7158691" y="5786962"/>
            <a:ext cx="492443" cy="1200329"/>
          </a:xfrm>
          <a:prstGeom prst="rect">
            <a:avLst/>
          </a:prstGeom>
        </p:spPr>
        <p:txBody>
          <a:bodyPr wrap="none">
            <a:spAutoFit/>
          </a:bodyPr>
          <a:lstStyle/>
          <a:p>
            <a:r>
              <a:rPr lang="en-GB" sz="7200">
                <a:solidFill>
                  <a:schemeClr val="accent3"/>
                </a:solidFill>
                <a:latin typeface="Arial" panose="020B0604020202020204" pitchFamily="34" charset="0"/>
                <a:cs typeface="Arial" panose="020B0604020202020204" pitchFamily="34" charset="0"/>
              </a:rPr>
              <a:t>”</a:t>
            </a:r>
            <a:endParaRPr lang="en-GB" sz="7200">
              <a:solidFill>
                <a:schemeClr val="accent3"/>
              </a:solidFill>
            </a:endParaRPr>
          </a:p>
        </p:txBody>
      </p:sp>
      <p:sp>
        <p:nvSpPr>
          <p:cNvPr id="22" name="Rectangle 21">
            <a:extLst>
              <a:ext uri="{FF2B5EF4-FFF2-40B4-BE49-F238E27FC236}">
                <a16:creationId xmlns:a16="http://schemas.microsoft.com/office/drawing/2014/main" id="{368D928A-05FE-6138-0E4C-B39474C7BA5B}"/>
              </a:ext>
            </a:extLst>
          </p:cNvPr>
          <p:cNvSpPr/>
          <p:nvPr/>
        </p:nvSpPr>
        <p:spPr>
          <a:xfrm>
            <a:off x="697264" y="3644326"/>
            <a:ext cx="5716522" cy="1077218"/>
          </a:xfrm>
          <a:prstGeom prst="rect">
            <a:avLst/>
          </a:prstGeom>
        </p:spPr>
        <p:txBody>
          <a:bodyPr wrap="square">
            <a:spAutoFit/>
          </a:bodyPr>
          <a:lstStyle/>
          <a:p>
            <a:r>
              <a:rPr lang="en-GB" sz="1600">
                <a:effectLst/>
                <a:ea typeface="Aptos" panose="020B0004020202020204" pitchFamily="34" charset="0"/>
                <a:cs typeface="Times New Roman" panose="02020603050405020304" pitchFamily="18" charset="0"/>
              </a:rPr>
              <a:t>London house prices and rents are too high for anyone I know to contemplate having children. Several long-term couples I know are still flat sharing with strangers because they can't afford a property of their own, despite both working and earning decent salaries.</a:t>
            </a:r>
          </a:p>
        </p:txBody>
      </p:sp>
      <p:sp>
        <p:nvSpPr>
          <p:cNvPr id="23" name="TextBox 22">
            <a:extLst>
              <a:ext uri="{FF2B5EF4-FFF2-40B4-BE49-F238E27FC236}">
                <a16:creationId xmlns:a16="http://schemas.microsoft.com/office/drawing/2014/main" id="{63711D5A-2F48-59EA-0704-BEE5807EE4B0}"/>
              </a:ext>
            </a:extLst>
          </p:cNvPr>
          <p:cNvSpPr txBox="1"/>
          <p:nvPr/>
        </p:nvSpPr>
        <p:spPr>
          <a:xfrm>
            <a:off x="313446" y="3491496"/>
            <a:ext cx="982639" cy="1200329"/>
          </a:xfrm>
          <a:prstGeom prst="rect">
            <a:avLst/>
          </a:prstGeom>
          <a:noFill/>
        </p:spPr>
        <p:txBody>
          <a:bodyPr wrap="square" rtlCol="0">
            <a:spAutoFit/>
          </a:bodyPr>
          <a:lstStyle/>
          <a:p>
            <a:r>
              <a:rPr lang="en-GB" sz="7200">
                <a:solidFill>
                  <a:schemeClr val="accent6"/>
                </a:solidFill>
                <a:latin typeface="Arial" panose="020B0604020202020204" pitchFamily="34" charset="0"/>
                <a:cs typeface="Arial" panose="020B0604020202020204" pitchFamily="34" charset="0"/>
              </a:rPr>
              <a:t>“</a:t>
            </a:r>
          </a:p>
        </p:txBody>
      </p:sp>
      <p:sp>
        <p:nvSpPr>
          <p:cNvPr id="24" name="Rectangle 23">
            <a:extLst>
              <a:ext uri="{FF2B5EF4-FFF2-40B4-BE49-F238E27FC236}">
                <a16:creationId xmlns:a16="http://schemas.microsoft.com/office/drawing/2014/main" id="{2C204596-CBA8-4617-7125-BDAB56FC4E34}"/>
              </a:ext>
            </a:extLst>
          </p:cNvPr>
          <p:cNvSpPr/>
          <p:nvPr/>
        </p:nvSpPr>
        <p:spPr>
          <a:xfrm>
            <a:off x="5917125" y="4323593"/>
            <a:ext cx="492443" cy="1200329"/>
          </a:xfrm>
          <a:prstGeom prst="rect">
            <a:avLst/>
          </a:prstGeom>
        </p:spPr>
        <p:txBody>
          <a:bodyPr wrap="none">
            <a:spAutoFit/>
          </a:bodyPr>
          <a:lstStyle/>
          <a:p>
            <a:r>
              <a:rPr lang="en-GB" sz="7200">
                <a:solidFill>
                  <a:schemeClr val="accent6"/>
                </a:solidFill>
                <a:latin typeface="Arial" panose="020B0604020202020204" pitchFamily="34" charset="0"/>
                <a:cs typeface="Arial" panose="020B0604020202020204" pitchFamily="34" charset="0"/>
              </a:rPr>
              <a:t>”</a:t>
            </a:r>
            <a:endParaRPr lang="en-GB" sz="7200">
              <a:solidFill>
                <a:schemeClr val="accent6"/>
              </a:solidFill>
            </a:endParaRPr>
          </a:p>
        </p:txBody>
      </p:sp>
      <p:sp>
        <p:nvSpPr>
          <p:cNvPr id="2" name="TextBox 1">
            <a:extLst>
              <a:ext uri="{FF2B5EF4-FFF2-40B4-BE49-F238E27FC236}">
                <a16:creationId xmlns:a16="http://schemas.microsoft.com/office/drawing/2014/main" id="{87B7056C-63A3-1C4E-E4DE-C4D94175F6EB}"/>
              </a:ext>
            </a:extLst>
          </p:cNvPr>
          <p:cNvSpPr txBox="1"/>
          <p:nvPr/>
        </p:nvSpPr>
        <p:spPr>
          <a:xfrm>
            <a:off x="313446" y="1071038"/>
            <a:ext cx="11311541" cy="307777"/>
          </a:xfrm>
          <a:prstGeom prst="rect">
            <a:avLst/>
          </a:prstGeom>
          <a:noFill/>
        </p:spPr>
        <p:txBody>
          <a:bodyPr wrap="square" rtlCol="0">
            <a:spAutoFit/>
          </a:bodyPr>
          <a:lstStyle/>
          <a:p>
            <a:r>
              <a:rPr lang="en-GB" sz="1400" dirty="0">
                <a:cs typeface="Arial" panose="020B0604020202020204" pitchFamily="34" charset="0"/>
              </a:rPr>
              <a:t>We asked people if there was anything else they would like to share with the Committee about the challenges of raising Children in London:</a:t>
            </a:r>
            <a:endParaRPr lang="en-GB" sz="1400" dirty="0">
              <a:highlight>
                <a:srgbClr val="FFFF00"/>
              </a:highlight>
              <a:cs typeface="Arial" panose="020B0604020202020204" pitchFamily="34" charset="0"/>
            </a:endParaRPr>
          </a:p>
        </p:txBody>
      </p:sp>
      <p:sp>
        <p:nvSpPr>
          <p:cNvPr id="5" name="TextBox 4">
            <a:extLst>
              <a:ext uri="{FF2B5EF4-FFF2-40B4-BE49-F238E27FC236}">
                <a16:creationId xmlns:a16="http://schemas.microsoft.com/office/drawing/2014/main" id="{8DB62F97-555A-FDA6-1306-14C55442602D}"/>
              </a:ext>
            </a:extLst>
          </p:cNvPr>
          <p:cNvSpPr txBox="1"/>
          <p:nvPr/>
        </p:nvSpPr>
        <p:spPr>
          <a:xfrm>
            <a:off x="202863" y="6288731"/>
            <a:ext cx="9547182" cy="430887"/>
          </a:xfrm>
          <a:prstGeom prst="rect">
            <a:avLst/>
          </a:prstGeom>
          <a:noFill/>
        </p:spPr>
        <p:txBody>
          <a:bodyPr wrap="square" rtlCol="0">
            <a:spAutoFit/>
          </a:bodyPr>
          <a:lstStyle/>
          <a:p>
            <a:r>
              <a:rPr lang="en-GB" sz="1100" dirty="0">
                <a:cs typeface="Arial" panose="020B0604020202020204" pitchFamily="34" charset="0"/>
              </a:rPr>
              <a:t>The above quotes are from respondents’ answers to the question, “If there is anything else you would like to share with the Committee about the challenges of raising children in London, please do so here:” The question allowed free text entry.</a:t>
            </a:r>
            <a:endParaRPr lang="en-GB" sz="1100" dirty="0">
              <a:highlight>
                <a:srgbClr val="FFFF00"/>
              </a:highlight>
              <a:cs typeface="Arial" panose="020B0604020202020204" pitchFamily="34" charset="0"/>
            </a:endParaRPr>
          </a:p>
        </p:txBody>
      </p:sp>
    </p:spTree>
    <p:extLst>
      <p:ext uri="{BB962C8B-B14F-4D97-AF65-F5344CB8AC3E}">
        <p14:creationId xmlns:p14="http://schemas.microsoft.com/office/powerpoint/2010/main" val="73325413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7A03B6-EE74-47C3-BC46-1B3FECDDBE0B}"/>
              </a:ext>
            </a:extLst>
          </p:cNvPr>
          <p:cNvSpPr>
            <a:spLocks noGrp="1"/>
          </p:cNvSpPr>
          <p:nvPr>
            <p:ph type="title"/>
          </p:nvPr>
        </p:nvSpPr>
        <p:spPr>
          <a:xfrm>
            <a:off x="386686" y="276171"/>
            <a:ext cx="10515600" cy="794867"/>
          </a:xfrm>
        </p:spPr>
        <p:txBody>
          <a:bodyPr>
            <a:normAutofit/>
          </a:bodyPr>
          <a:lstStyle/>
          <a:p>
            <a:r>
              <a:rPr lang="en-GB" sz="3600" b="1">
                <a:solidFill>
                  <a:schemeClr val="accent6"/>
                </a:solidFill>
                <a:latin typeface="+mn-lt"/>
              </a:rPr>
              <a:t>Methodology and data limitations </a:t>
            </a:r>
          </a:p>
        </p:txBody>
      </p:sp>
      <p:sp>
        <p:nvSpPr>
          <p:cNvPr id="3" name="Content Placeholder 2">
            <a:extLst>
              <a:ext uri="{FF2B5EF4-FFF2-40B4-BE49-F238E27FC236}">
                <a16:creationId xmlns:a16="http://schemas.microsoft.com/office/drawing/2014/main" id="{2682A117-D1E3-4746-9271-DE7960A75C44}"/>
              </a:ext>
            </a:extLst>
          </p:cNvPr>
          <p:cNvSpPr>
            <a:spLocks noGrp="1"/>
          </p:cNvSpPr>
          <p:nvPr>
            <p:ph idx="1"/>
          </p:nvPr>
        </p:nvSpPr>
        <p:spPr>
          <a:xfrm>
            <a:off x="297975" y="1344327"/>
            <a:ext cx="11295798" cy="4913038"/>
          </a:xfrm>
        </p:spPr>
        <p:txBody>
          <a:bodyPr>
            <a:normAutofit/>
          </a:bodyPr>
          <a:lstStyle/>
          <a:p>
            <a:pPr>
              <a:lnSpc>
                <a:spcPct val="100000"/>
              </a:lnSpc>
            </a:pPr>
            <a:r>
              <a:rPr lang="en-GB" sz="1600" dirty="0">
                <a:latin typeface="+mn-lt"/>
              </a:rPr>
              <a:t>This online form was launched between September 2025 and November 2025 alongside an official call for evidence. All responses were gathered via an online survey platform. The online form was designed by Research Unit staff and the Economy, Culture and Skills Committee project team. </a:t>
            </a:r>
          </a:p>
          <a:p>
            <a:pPr>
              <a:lnSpc>
                <a:spcPct val="100000"/>
              </a:lnSpc>
            </a:pPr>
            <a:r>
              <a:rPr lang="en-GB" sz="1600" dirty="0">
                <a:latin typeface="+mn-lt"/>
              </a:rPr>
              <a:t>The online form was promoted by the Committee and project team sharing it with stakeholders, and online via social media.</a:t>
            </a:r>
          </a:p>
          <a:p>
            <a:pPr>
              <a:lnSpc>
                <a:spcPct val="100000"/>
              </a:lnSpc>
            </a:pPr>
            <a:r>
              <a:rPr lang="en-GB" sz="1600" dirty="0">
                <a:latin typeface="+mn-lt"/>
              </a:rPr>
              <a:t>The primary purpose of the call for evidence was to gather experiences of Londoners and people who have moved out of London in order to raise children.</a:t>
            </a:r>
          </a:p>
          <a:p>
            <a:pPr>
              <a:lnSpc>
                <a:spcPct val="100000"/>
              </a:lnSpc>
            </a:pPr>
            <a:r>
              <a:rPr lang="en-GB" sz="1600" dirty="0">
                <a:latin typeface="+mn-lt"/>
              </a:rPr>
              <a:t>The total number of London-based respondents to the online form was 85.</a:t>
            </a:r>
          </a:p>
          <a:p>
            <a:pPr>
              <a:lnSpc>
                <a:spcPct val="100000"/>
              </a:lnSpc>
            </a:pPr>
            <a:r>
              <a:rPr lang="en-GB" sz="1600" dirty="0">
                <a:latin typeface="+mn-lt"/>
              </a:rPr>
              <a:t>The respondents to the online form were self-selected. The </a:t>
            </a:r>
            <a:r>
              <a:rPr lang="en-GB" sz="1600" dirty="0">
                <a:solidFill>
                  <a:schemeClr val="tx1"/>
                </a:solidFill>
                <a:latin typeface="+mn-lt"/>
              </a:rPr>
              <a:t>respondents cannot be considered to be the representative of the London population. The results should therefore be treated with caution. The findings </a:t>
            </a:r>
            <a:r>
              <a:rPr lang="en-GB" sz="1600" dirty="0">
                <a:latin typeface="+mn-lt"/>
              </a:rPr>
              <a:t>can provide the Committee with an overall impression of Londoners’ experiences, but should not be considered to be a precise reflection of these.</a:t>
            </a:r>
          </a:p>
          <a:p>
            <a:pPr>
              <a:lnSpc>
                <a:spcPct val="100000"/>
              </a:lnSpc>
            </a:pPr>
            <a:r>
              <a:rPr lang="en-GB" sz="1600" dirty="0">
                <a:latin typeface="+mn-lt"/>
              </a:rPr>
              <a:t>Demographic data was collected to understand which groups of Londoners the online form reached. The next slide provides an overview of the age, gender, ethnicity and borough of residence </a:t>
            </a:r>
            <a:r>
              <a:rPr lang="en-GB" sz="1600" dirty="0">
                <a:solidFill>
                  <a:schemeClr val="tx1"/>
                </a:solidFill>
                <a:latin typeface="+mn-lt"/>
              </a:rPr>
              <a:t>of respondents. </a:t>
            </a:r>
            <a:endParaRPr lang="en-GB" sz="1600" strike="sngStrike" dirty="0">
              <a:solidFill>
                <a:schemeClr val="tx1"/>
              </a:solidFill>
              <a:latin typeface="+mn-lt"/>
            </a:endParaRPr>
          </a:p>
        </p:txBody>
      </p:sp>
      <p:cxnSp>
        <p:nvCxnSpPr>
          <p:cNvPr id="7" name="Straight Connector 6">
            <a:extLst>
              <a:ext uri="{FF2B5EF4-FFF2-40B4-BE49-F238E27FC236}">
                <a16:creationId xmlns:a16="http://schemas.microsoft.com/office/drawing/2014/main" id="{4354E46F-33F6-4C40-F1F8-B3E13C03468A}"/>
              </a:ext>
            </a:extLst>
          </p:cNvPr>
          <p:cNvCxnSpPr/>
          <p:nvPr/>
        </p:nvCxnSpPr>
        <p:spPr>
          <a:xfrm>
            <a:off x="232012" y="960385"/>
            <a:ext cx="11573302" cy="0"/>
          </a:xfrm>
          <a:prstGeom prst="line">
            <a:avLst/>
          </a:prstGeom>
          <a:ln w="28575">
            <a:solidFill>
              <a:schemeClr val="accent6"/>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32780790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7A03B6-EE74-47C3-BC46-1B3FECDDBE0B}"/>
              </a:ext>
            </a:extLst>
          </p:cNvPr>
          <p:cNvSpPr>
            <a:spLocks noGrp="1"/>
          </p:cNvSpPr>
          <p:nvPr>
            <p:ph type="title"/>
          </p:nvPr>
        </p:nvSpPr>
        <p:spPr>
          <a:xfrm>
            <a:off x="386686" y="230009"/>
            <a:ext cx="10515600" cy="794867"/>
          </a:xfrm>
          <a:ln>
            <a:noFill/>
          </a:ln>
        </p:spPr>
        <p:txBody>
          <a:bodyPr>
            <a:normAutofit/>
          </a:bodyPr>
          <a:lstStyle/>
          <a:p>
            <a:r>
              <a:rPr lang="en-GB" sz="3600" b="1">
                <a:solidFill>
                  <a:schemeClr val="accent6"/>
                </a:solidFill>
                <a:latin typeface="+mn-lt"/>
              </a:rPr>
              <a:t>Characteristics of respondents</a:t>
            </a:r>
          </a:p>
        </p:txBody>
      </p:sp>
      <p:cxnSp>
        <p:nvCxnSpPr>
          <p:cNvPr id="6" name="Straight Connector 5">
            <a:extLst>
              <a:ext uri="{FF2B5EF4-FFF2-40B4-BE49-F238E27FC236}">
                <a16:creationId xmlns:a16="http://schemas.microsoft.com/office/drawing/2014/main" id="{53813570-ABC4-1D0C-E979-AE6184B7F87C}"/>
              </a:ext>
            </a:extLst>
          </p:cNvPr>
          <p:cNvCxnSpPr/>
          <p:nvPr/>
        </p:nvCxnSpPr>
        <p:spPr>
          <a:xfrm>
            <a:off x="232012" y="960385"/>
            <a:ext cx="11573302" cy="0"/>
          </a:xfrm>
          <a:prstGeom prst="line">
            <a:avLst/>
          </a:prstGeom>
          <a:ln w="28575">
            <a:solidFill>
              <a:schemeClr val="accent6"/>
            </a:solidFill>
          </a:ln>
        </p:spPr>
        <p:style>
          <a:lnRef idx="1">
            <a:schemeClr val="accent1"/>
          </a:lnRef>
          <a:fillRef idx="0">
            <a:schemeClr val="accent1"/>
          </a:fillRef>
          <a:effectRef idx="0">
            <a:schemeClr val="accent1"/>
          </a:effectRef>
          <a:fontRef idx="minor">
            <a:schemeClr val="tx1"/>
          </a:fontRef>
        </p:style>
      </p:cxnSp>
      <p:sp>
        <p:nvSpPr>
          <p:cNvPr id="12" name="TextBox 11">
            <a:extLst>
              <a:ext uri="{FF2B5EF4-FFF2-40B4-BE49-F238E27FC236}">
                <a16:creationId xmlns:a16="http://schemas.microsoft.com/office/drawing/2014/main" id="{C0B45FE6-E603-15CE-A792-995E1B1A431D}"/>
              </a:ext>
            </a:extLst>
          </p:cNvPr>
          <p:cNvSpPr txBox="1"/>
          <p:nvPr/>
        </p:nvSpPr>
        <p:spPr>
          <a:xfrm>
            <a:off x="386686" y="1085490"/>
            <a:ext cx="2841346" cy="338554"/>
          </a:xfrm>
          <a:prstGeom prst="rect">
            <a:avLst/>
          </a:prstGeom>
          <a:noFill/>
        </p:spPr>
        <p:txBody>
          <a:bodyPr wrap="square" rtlCol="0">
            <a:spAutoFit/>
          </a:bodyPr>
          <a:lstStyle/>
          <a:p>
            <a:r>
              <a:rPr lang="en-GB" sz="1600" b="1" dirty="0"/>
              <a:t>Gender of respondents</a:t>
            </a:r>
          </a:p>
        </p:txBody>
      </p:sp>
      <p:sp>
        <p:nvSpPr>
          <p:cNvPr id="13" name="TextBox 12">
            <a:extLst>
              <a:ext uri="{FF2B5EF4-FFF2-40B4-BE49-F238E27FC236}">
                <a16:creationId xmlns:a16="http://schemas.microsoft.com/office/drawing/2014/main" id="{D7DE0F08-69E9-D96B-1E6D-BEA21DC83285}"/>
              </a:ext>
            </a:extLst>
          </p:cNvPr>
          <p:cNvSpPr txBox="1"/>
          <p:nvPr/>
        </p:nvSpPr>
        <p:spPr>
          <a:xfrm>
            <a:off x="449488" y="3457876"/>
            <a:ext cx="3672774" cy="338554"/>
          </a:xfrm>
          <a:prstGeom prst="rect">
            <a:avLst/>
          </a:prstGeom>
          <a:noFill/>
        </p:spPr>
        <p:txBody>
          <a:bodyPr wrap="square" rtlCol="0">
            <a:spAutoFit/>
          </a:bodyPr>
          <a:lstStyle/>
          <a:p>
            <a:r>
              <a:rPr lang="en-GB" sz="1600" b="1"/>
              <a:t>Age group of respondents</a:t>
            </a:r>
          </a:p>
        </p:txBody>
      </p:sp>
      <p:sp>
        <p:nvSpPr>
          <p:cNvPr id="14" name="TextBox 13">
            <a:extLst>
              <a:ext uri="{FF2B5EF4-FFF2-40B4-BE49-F238E27FC236}">
                <a16:creationId xmlns:a16="http://schemas.microsoft.com/office/drawing/2014/main" id="{E4A60E63-3938-6F77-0AC7-60BA43BEE08F}"/>
              </a:ext>
            </a:extLst>
          </p:cNvPr>
          <p:cNvSpPr txBox="1"/>
          <p:nvPr/>
        </p:nvSpPr>
        <p:spPr>
          <a:xfrm>
            <a:off x="6096000" y="1051510"/>
            <a:ext cx="2841346" cy="338554"/>
          </a:xfrm>
          <a:prstGeom prst="rect">
            <a:avLst/>
          </a:prstGeom>
          <a:noFill/>
        </p:spPr>
        <p:txBody>
          <a:bodyPr wrap="square" rtlCol="0">
            <a:spAutoFit/>
          </a:bodyPr>
          <a:lstStyle/>
          <a:p>
            <a:r>
              <a:rPr lang="en-GB" sz="1600" b="1"/>
              <a:t>Ethnicity of respondents</a:t>
            </a:r>
          </a:p>
        </p:txBody>
      </p:sp>
      <p:sp>
        <p:nvSpPr>
          <p:cNvPr id="17" name="TextBox 16">
            <a:extLst>
              <a:ext uri="{FF2B5EF4-FFF2-40B4-BE49-F238E27FC236}">
                <a16:creationId xmlns:a16="http://schemas.microsoft.com/office/drawing/2014/main" id="{2EF1AAE4-2482-44C0-5EFE-25ED5975F0BB}"/>
              </a:ext>
            </a:extLst>
          </p:cNvPr>
          <p:cNvSpPr txBox="1"/>
          <p:nvPr/>
        </p:nvSpPr>
        <p:spPr>
          <a:xfrm>
            <a:off x="118008" y="6187261"/>
            <a:ext cx="6507285" cy="461665"/>
          </a:xfrm>
          <a:prstGeom prst="rect">
            <a:avLst/>
          </a:prstGeom>
          <a:noFill/>
        </p:spPr>
        <p:txBody>
          <a:bodyPr wrap="square" rtlCol="0">
            <a:spAutoFit/>
          </a:bodyPr>
          <a:lstStyle/>
          <a:p>
            <a:r>
              <a:rPr lang="en-GB" sz="1200"/>
              <a:t>Where questions were skipped or respondents answered ‘prefer not to say’, these are not included in percentage calculations.</a:t>
            </a:r>
          </a:p>
        </p:txBody>
      </p:sp>
      <p:graphicFrame>
        <p:nvGraphicFramePr>
          <p:cNvPr id="5" name="Chart 4">
            <a:extLst>
              <a:ext uri="{FF2B5EF4-FFF2-40B4-BE49-F238E27FC236}">
                <a16:creationId xmlns:a16="http://schemas.microsoft.com/office/drawing/2014/main" id="{F044066D-EBF3-D723-08B5-AA98A0AAE0BE}"/>
              </a:ext>
            </a:extLst>
          </p:cNvPr>
          <p:cNvGraphicFramePr>
            <a:graphicFrameLocks/>
          </p:cNvGraphicFramePr>
          <p:nvPr>
            <p:extLst>
              <p:ext uri="{D42A27DB-BD31-4B8C-83A1-F6EECF244321}">
                <p14:modId xmlns:p14="http://schemas.microsoft.com/office/powerpoint/2010/main" val="3062387099"/>
              </p:ext>
            </p:extLst>
          </p:nvPr>
        </p:nvGraphicFramePr>
        <p:xfrm>
          <a:off x="581594" y="1371653"/>
          <a:ext cx="4976434" cy="2339837"/>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7" name="Chart 6">
            <a:extLst>
              <a:ext uri="{FF2B5EF4-FFF2-40B4-BE49-F238E27FC236}">
                <a16:creationId xmlns:a16="http://schemas.microsoft.com/office/drawing/2014/main" id="{C938971F-A1D8-206D-F7EF-DB313D2E3A43}"/>
              </a:ext>
            </a:extLst>
          </p:cNvPr>
          <p:cNvGraphicFramePr>
            <a:graphicFrameLocks/>
          </p:cNvGraphicFramePr>
          <p:nvPr>
            <p:extLst>
              <p:ext uri="{D42A27DB-BD31-4B8C-83A1-F6EECF244321}">
                <p14:modId xmlns:p14="http://schemas.microsoft.com/office/powerpoint/2010/main" val="3019213050"/>
              </p:ext>
            </p:extLst>
          </p:nvPr>
        </p:nvGraphicFramePr>
        <p:xfrm>
          <a:off x="280555" y="3796430"/>
          <a:ext cx="5556985" cy="2250429"/>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8" name="Chart 7">
            <a:extLst>
              <a:ext uri="{FF2B5EF4-FFF2-40B4-BE49-F238E27FC236}">
                <a16:creationId xmlns:a16="http://schemas.microsoft.com/office/drawing/2014/main" id="{598109E2-40DD-7C47-89B6-E5BA83381EB7}"/>
              </a:ext>
            </a:extLst>
          </p:cNvPr>
          <p:cNvGraphicFramePr>
            <a:graphicFrameLocks/>
          </p:cNvGraphicFramePr>
          <p:nvPr>
            <p:extLst>
              <p:ext uri="{D42A27DB-BD31-4B8C-83A1-F6EECF244321}">
                <p14:modId xmlns:p14="http://schemas.microsoft.com/office/powerpoint/2010/main" val="229824089"/>
              </p:ext>
            </p:extLst>
          </p:nvPr>
        </p:nvGraphicFramePr>
        <p:xfrm>
          <a:off x="6354461" y="1349959"/>
          <a:ext cx="4755226" cy="2325144"/>
        </p:xfrm>
        <a:graphic>
          <a:graphicData uri="http://schemas.openxmlformats.org/drawingml/2006/chart">
            <c:chart xmlns:c="http://schemas.openxmlformats.org/drawingml/2006/chart" xmlns:r="http://schemas.openxmlformats.org/officeDocument/2006/relationships" r:id="rId5"/>
          </a:graphicData>
        </a:graphic>
      </p:graphicFrame>
      <p:graphicFrame>
        <p:nvGraphicFramePr>
          <p:cNvPr id="9" name="Chart 8">
            <a:extLst>
              <a:ext uri="{FF2B5EF4-FFF2-40B4-BE49-F238E27FC236}">
                <a16:creationId xmlns:a16="http://schemas.microsoft.com/office/drawing/2014/main" id="{5B26C9DD-8C8D-18F9-6D2C-B0385F0E4097}"/>
              </a:ext>
            </a:extLst>
          </p:cNvPr>
          <p:cNvGraphicFramePr>
            <a:graphicFrameLocks/>
          </p:cNvGraphicFramePr>
          <p:nvPr>
            <p:extLst>
              <p:ext uri="{D42A27DB-BD31-4B8C-83A1-F6EECF244321}">
                <p14:modId xmlns:p14="http://schemas.microsoft.com/office/powerpoint/2010/main" val="778719614"/>
              </p:ext>
            </p:extLst>
          </p:nvPr>
        </p:nvGraphicFramePr>
        <p:xfrm>
          <a:off x="6170904" y="3632465"/>
          <a:ext cx="4755226" cy="2554796"/>
        </p:xfrm>
        <a:graphic>
          <a:graphicData uri="http://schemas.openxmlformats.org/drawingml/2006/chart">
            <c:chart xmlns:c="http://schemas.openxmlformats.org/drawingml/2006/chart" xmlns:r="http://schemas.openxmlformats.org/officeDocument/2006/relationships" r:id="rId6"/>
          </a:graphicData>
        </a:graphic>
      </p:graphicFrame>
      <p:sp>
        <p:nvSpPr>
          <p:cNvPr id="11" name="TextBox 10">
            <a:extLst>
              <a:ext uri="{FF2B5EF4-FFF2-40B4-BE49-F238E27FC236}">
                <a16:creationId xmlns:a16="http://schemas.microsoft.com/office/drawing/2014/main" id="{AEA80226-2C9C-12B1-B714-1F51CD4AAA48}"/>
              </a:ext>
            </a:extLst>
          </p:cNvPr>
          <p:cNvSpPr txBox="1"/>
          <p:nvPr/>
        </p:nvSpPr>
        <p:spPr>
          <a:xfrm>
            <a:off x="6170904" y="3601762"/>
            <a:ext cx="2841346" cy="338554"/>
          </a:xfrm>
          <a:prstGeom prst="rect">
            <a:avLst/>
          </a:prstGeom>
          <a:noFill/>
        </p:spPr>
        <p:txBody>
          <a:bodyPr wrap="square" rtlCol="0">
            <a:spAutoFit/>
          </a:bodyPr>
          <a:lstStyle/>
          <a:p>
            <a:r>
              <a:rPr lang="en-GB" sz="1600" b="1" dirty="0"/>
              <a:t>London borough</a:t>
            </a:r>
          </a:p>
        </p:txBody>
      </p:sp>
    </p:spTree>
    <p:extLst>
      <p:ext uri="{BB962C8B-B14F-4D97-AF65-F5344CB8AC3E}">
        <p14:creationId xmlns:p14="http://schemas.microsoft.com/office/powerpoint/2010/main" val="350906220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1">
            <a:extLst>
              <a:ext uri="{FF2B5EF4-FFF2-40B4-BE49-F238E27FC236}">
                <a16:creationId xmlns:a16="http://schemas.microsoft.com/office/drawing/2014/main" id="{819D2A31-67BE-19FA-A3E6-04C9A599A6D0}"/>
              </a:ext>
            </a:extLst>
          </p:cNvPr>
          <p:cNvSpPr>
            <a:spLocks noGrp="1"/>
          </p:cNvSpPr>
          <p:nvPr>
            <p:ph type="title"/>
          </p:nvPr>
        </p:nvSpPr>
        <p:spPr>
          <a:xfrm>
            <a:off x="386686" y="276171"/>
            <a:ext cx="10515600" cy="794867"/>
          </a:xfrm>
        </p:spPr>
        <p:txBody>
          <a:bodyPr>
            <a:normAutofit/>
          </a:bodyPr>
          <a:lstStyle/>
          <a:p>
            <a:r>
              <a:rPr lang="en-GB" sz="3600" b="1">
                <a:solidFill>
                  <a:schemeClr val="accent6"/>
                </a:solidFill>
                <a:latin typeface="+mn-lt"/>
              </a:rPr>
              <a:t>Parental responsibilities</a:t>
            </a:r>
          </a:p>
        </p:txBody>
      </p:sp>
      <p:cxnSp>
        <p:nvCxnSpPr>
          <p:cNvPr id="10" name="Straight Connector 9">
            <a:extLst>
              <a:ext uri="{FF2B5EF4-FFF2-40B4-BE49-F238E27FC236}">
                <a16:creationId xmlns:a16="http://schemas.microsoft.com/office/drawing/2014/main" id="{53E3495C-DD69-1326-F184-460A99C972E8}"/>
              </a:ext>
            </a:extLst>
          </p:cNvPr>
          <p:cNvCxnSpPr/>
          <p:nvPr/>
        </p:nvCxnSpPr>
        <p:spPr>
          <a:xfrm>
            <a:off x="232012" y="960385"/>
            <a:ext cx="11573302" cy="0"/>
          </a:xfrm>
          <a:prstGeom prst="line">
            <a:avLst/>
          </a:prstGeom>
          <a:ln w="28575">
            <a:solidFill>
              <a:schemeClr val="accent6"/>
            </a:solidFill>
          </a:ln>
        </p:spPr>
        <p:style>
          <a:lnRef idx="1">
            <a:schemeClr val="accent1"/>
          </a:lnRef>
          <a:fillRef idx="0">
            <a:schemeClr val="accent1"/>
          </a:fillRef>
          <a:effectRef idx="0">
            <a:schemeClr val="accent1"/>
          </a:effectRef>
          <a:fontRef idx="minor">
            <a:schemeClr val="tx1"/>
          </a:fontRef>
        </p:style>
      </p:cxnSp>
      <p:sp>
        <p:nvSpPr>
          <p:cNvPr id="13" name="TextBox 12">
            <a:extLst>
              <a:ext uri="{FF2B5EF4-FFF2-40B4-BE49-F238E27FC236}">
                <a16:creationId xmlns:a16="http://schemas.microsoft.com/office/drawing/2014/main" id="{58F0D80F-528F-08F9-DD47-6859C3723641}"/>
              </a:ext>
            </a:extLst>
          </p:cNvPr>
          <p:cNvSpPr txBox="1"/>
          <p:nvPr/>
        </p:nvSpPr>
        <p:spPr>
          <a:xfrm>
            <a:off x="524858" y="1071038"/>
            <a:ext cx="6527519" cy="338554"/>
          </a:xfrm>
          <a:prstGeom prst="rect">
            <a:avLst/>
          </a:prstGeom>
          <a:noFill/>
        </p:spPr>
        <p:txBody>
          <a:bodyPr wrap="square" rtlCol="0">
            <a:spAutoFit/>
          </a:bodyPr>
          <a:lstStyle/>
          <a:p>
            <a:r>
              <a:rPr lang="en-GB" sz="1600" b="1"/>
              <a:t>Do you have children or are you considering having children in the future?</a:t>
            </a:r>
          </a:p>
        </p:txBody>
      </p:sp>
      <p:sp>
        <p:nvSpPr>
          <p:cNvPr id="14" name="TextBox 13">
            <a:extLst>
              <a:ext uri="{FF2B5EF4-FFF2-40B4-BE49-F238E27FC236}">
                <a16:creationId xmlns:a16="http://schemas.microsoft.com/office/drawing/2014/main" id="{E93DAB7A-1B7D-54C0-DFE4-FF8D9348354A}"/>
              </a:ext>
            </a:extLst>
          </p:cNvPr>
          <p:cNvSpPr txBox="1"/>
          <p:nvPr/>
        </p:nvSpPr>
        <p:spPr>
          <a:xfrm>
            <a:off x="457200" y="6370006"/>
            <a:ext cx="9611832" cy="261610"/>
          </a:xfrm>
          <a:prstGeom prst="rect">
            <a:avLst/>
          </a:prstGeom>
          <a:noFill/>
        </p:spPr>
        <p:txBody>
          <a:bodyPr wrap="square" rtlCol="0">
            <a:spAutoFit/>
          </a:bodyPr>
          <a:lstStyle/>
          <a:p>
            <a:r>
              <a:rPr lang="en-GB" sz="1100">
                <a:cs typeface="Arial" panose="020B0604020202020204" pitchFamily="34" charset="0"/>
              </a:rPr>
              <a:t>Number of responses = 85</a:t>
            </a:r>
            <a:endParaRPr lang="en-GB" sz="1100">
              <a:highlight>
                <a:srgbClr val="FFFF00"/>
              </a:highlight>
              <a:cs typeface="Arial" panose="020B0604020202020204" pitchFamily="34" charset="0"/>
            </a:endParaRPr>
          </a:p>
        </p:txBody>
      </p:sp>
      <p:graphicFrame>
        <p:nvGraphicFramePr>
          <p:cNvPr id="3" name="Chart 2">
            <a:extLst>
              <a:ext uri="{FF2B5EF4-FFF2-40B4-BE49-F238E27FC236}">
                <a16:creationId xmlns:a16="http://schemas.microsoft.com/office/drawing/2014/main" id="{80C4B9A1-98D6-EBF5-A5CF-2E104BEA329A}"/>
              </a:ext>
            </a:extLst>
          </p:cNvPr>
          <p:cNvGraphicFramePr>
            <a:graphicFrameLocks/>
          </p:cNvGraphicFramePr>
          <p:nvPr>
            <p:extLst>
              <p:ext uri="{D42A27DB-BD31-4B8C-83A1-F6EECF244321}">
                <p14:modId xmlns:p14="http://schemas.microsoft.com/office/powerpoint/2010/main" val="2774254199"/>
              </p:ext>
            </p:extLst>
          </p:nvPr>
        </p:nvGraphicFramePr>
        <p:xfrm>
          <a:off x="605037" y="1520245"/>
          <a:ext cx="8166632" cy="4511207"/>
        </p:xfrm>
        <a:graphic>
          <a:graphicData uri="http://schemas.openxmlformats.org/drawingml/2006/chart">
            <c:chart xmlns:c="http://schemas.openxmlformats.org/drawingml/2006/chart" xmlns:r="http://schemas.openxmlformats.org/officeDocument/2006/relationships" r:id="rId3"/>
          </a:graphicData>
        </a:graphic>
      </p:graphicFrame>
      <p:sp>
        <p:nvSpPr>
          <p:cNvPr id="4" name="TextBox 3">
            <a:extLst>
              <a:ext uri="{FF2B5EF4-FFF2-40B4-BE49-F238E27FC236}">
                <a16:creationId xmlns:a16="http://schemas.microsoft.com/office/drawing/2014/main" id="{BA3A4CD9-D7C5-E571-D83B-605F21B1ED75}"/>
              </a:ext>
            </a:extLst>
          </p:cNvPr>
          <p:cNvSpPr txBox="1"/>
          <p:nvPr/>
        </p:nvSpPr>
        <p:spPr>
          <a:xfrm>
            <a:off x="8672538" y="2508786"/>
            <a:ext cx="2653554" cy="2031325"/>
          </a:xfrm>
          <a:prstGeom prst="rect">
            <a:avLst/>
          </a:prstGeom>
          <a:noFill/>
          <a:ln w="28575">
            <a:solidFill>
              <a:schemeClr val="accent6"/>
            </a:solidFill>
          </a:ln>
        </p:spPr>
        <p:txBody>
          <a:bodyPr wrap="square" rtlCol="0">
            <a:spAutoFit/>
          </a:bodyPr>
          <a:lstStyle/>
          <a:p>
            <a:r>
              <a:rPr lang="en-GB" dirty="0"/>
              <a:t>The majority of respondents (94%) already have children while 6% did not have children but are considering having children in the future. </a:t>
            </a:r>
          </a:p>
        </p:txBody>
      </p:sp>
    </p:spTree>
    <p:extLst>
      <p:ext uri="{BB962C8B-B14F-4D97-AF65-F5344CB8AC3E}">
        <p14:creationId xmlns:p14="http://schemas.microsoft.com/office/powerpoint/2010/main" val="326703451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a:extLst>
              <a:ext uri="{FF2B5EF4-FFF2-40B4-BE49-F238E27FC236}">
                <a16:creationId xmlns:a16="http://schemas.microsoft.com/office/drawing/2014/main" id="{7C0AF975-7165-4553-857D-5A3F267017D2}"/>
              </a:ext>
            </a:extLst>
          </p:cNvPr>
          <p:cNvSpPr txBox="1"/>
          <p:nvPr/>
        </p:nvSpPr>
        <p:spPr>
          <a:xfrm>
            <a:off x="232012" y="6292312"/>
            <a:ext cx="9611832" cy="261610"/>
          </a:xfrm>
          <a:prstGeom prst="rect">
            <a:avLst/>
          </a:prstGeom>
          <a:noFill/>
        </p:spPr>
        <p:txBody>
          <a:bodyPr wrap="square" rtlCol="0">
            <a:spAutoFit/>
          </a:bodyPr>
          <a:lstStyle/>
          <a:p>
            <a:r>
              <a:rPr lang="en-GB" sz="1100">
                <a:cs typeface="Arial" panose="020B0604020202020204" pitchFamily="34" charset="0"/>
              </a:rPr>
              <a:t>Number of respondents = 85</a:t>
            </a:r>
          </a:p>
        </p:txBody>
      </p:sp>
      <p:cxnSp>
        <p:nvCxnSpPr>
          <p:cNvPr id="10" name="Straight Connector 9">
            <a:extLst>
              <a:ext uri="{FF2B5EF4-FFF2-40B4-BE49-F238E27FC236}">
                <a16:creationId xmlns:a16="http://schemas.microsoft.com/office/drawing/2014/main" id="{53E3495C-DD69-1326-F184-460A99C972E8}"/>
              </a:ext>
            </a:extLst>
          </p:cNvPr>
          <p:cNvCxnSpPr/>
          <p:nvPr/>
        </p:nvCxnSpPr>
        <p:spPr>
          <a:xfrm>
            <a:off x="232012" y="960385"/>
            <a:ext cx="11573302" cy="0"/>
          </a:xfrm>
          <a:prstGeom prst="line">
            <a:avLst/>
          </a:prstGeom>
          <a:ln w="28575">
            <a:solidFill>
              <a:schemeClr val="accent6"/>
            </a:solidFill>
          </a:ln>
        </p:spPr>
        <p:style>
          <a:lnRef idx="1">
            <a:schemeClr val="accent1"/>
          </a:lnRef>
          <a:fillRef idx="0">
            <a:schemeClr val="accent1"/>
          </a:fillRef>
          <a:effectRef idx="0">
            <a:schemeClr val="accent1"/>
          </a:effectRef>
          <a:fontRef idx="minor">
            <a:schemeClr val="tx1"/>
          </a:fontRef>
        </p:style>
      </p:cxnSp>
      <p:sp>
        <p:nvSpPr>
          <p:cNvPr id="4" name="Title 1">
            <a:extLst>
              <a:ext uri="{FF2B5EF4-FFF2-40B4-BE49-F238E27FC236}">
                <a16:creationId xmlns:a16="http://schemas.microsoft.com/office/drawing/2014/main" id="{9C7102E2-799C-9BBA-EBA8-4F3BD7C5EAF5}"/>
              </a:ext>
            </a:extLst>
          </p:cNvPr>
          <p:cNvSpPr txBox="1">
            <a:spLocks/>
          </p:cNvSpPr>
          <p:nvPr/>
        </p:nvSpPr>
        <p:spPr>
          <a:xfrm>
            <a:off x="386686" y="276171"/>
            <a:ext cx="10515600" cy="794867"/>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rgbClr val="353D42"/>
                </a:solidFill>
                <a:latin typeface="Arial" panose="020B0604020202020204" pitchFamily="34" charset="0"/>
                <a:ea typeface="+mj-ea"/>
                <a:cs typeface="Arial" panose="020B0604020202020204" pitchFamily="34" charset="0"/>
              </a:defRPr>
            </a:lvl1pPr>
          </a:lstStyle>
          <a:p>
            <a:r>
              <a:rPr lang="en-GB" sz="3600" b="1">
                <a:solidFill>
                  <a:schemeClr val="accent6"/>
                </a:solidFill>
                <a:latin typeface="+mn-lt"/>
              </a:rPr>
              <a:t>Current living situation </a:t>
            </a:r>
          </a:p>
        </p:txBody>
      </p:sp>
      <p:sp>
        <p:nvSpPr>
          <p:cNvPr id="5" name="TextBox 4">
            <a:extLst>
              <a:ext uri="{FF2B5EF4-FFF2-40B4-BE49-F238E27FC236}">
                <a16:creationId xmlns:a16="http://schemas.microsoft.com/office/drawing/2014/main" id="{00025E41-BFB0-0213-DF26-0BA358350D98}"/>
              </a:ext>
            </a:extLst>
          </p:cNvPr>
          <p:cNvSpPr txBox="1"/>
          <p:nvPr/>
        </p:nvSpPr>
        <p:spPr>
          <a:xfrm>
            <a:off x="513907" y="1087790"/>
            <a:ext cx="7292366" cy="338554"/>
          </a:xfrm>
          <a:prstGeom prst="rect">
            <a:avLst/>
          </a:prstGeom>
          <a:noFill/>
        </p:spPr>
        <p:txBody>
          <a:bodyPr wrap="square" rtlCol="0">
            <a:spAutoFit/>
          </a:bodyPr>
          <a:lstStyle/>
          <a:p>
            <a:r>
              <a:rPr lang="en-GB" sz="1600" b="1"/>
              <a:t>Which of the following best describes your current living situation?</a:t>
            </a:r>
          </a:p>
        </p:txBody>
      </p:sp>
      <p:sp>
        <p:nvSpPr>
          <p:cNvPr id="11" name="TextBox 10">
            <a:extLst>
              <a:ext uri="{FF2B5EF4-FFF2-40B4-BE49-F238E27FC236}">
                <a16:creationId xmlns:a16="http://schemas.microsoft.com/office/drawing/2014/main" id="{D381F7B0-C3EC-AA2D-6466-0BD1CB3ED3DB}"/>
              </a:ext>
            </a:extLst>
          </p:cNvPr>
          <p:cNvSpPr txBox="1"/>
          <p:nvPr/>
        </p:nvSpPr>
        <p:spPr>
          <a:xfrm>
            <a:off x="8702035" y="2195188"/>
            <a:ext cx="2653554" cy="2862322"/>
          </a:xfrm>
          <a:prstGeom prst="rect">
            <a:avLst/>
          </a:prstGeom>
          <a:noFill/>
          <a:ln w="28575">
            <a:solidFill>
              <a:schemeClr val="accent6"/>
            </a:solidFill>
          </a:ln>
        </p:spPr>
        <p:txBody>
          <a:bodyPr wrap="square" rtlCol="0">
            <a:spAutoFit/>
          </a:bodyPr>
          <a:lstStyle/>
          <a:p>
            <a:r>
              <a:rPr lang="en-GB"/>
              <a:t>38% of respondents currently live in London and expect to stay in the long term while 45% currently live in London but are considering moving away. The remaining 18% used to live in London but have now moved elsewhere. </a:t>
            </a:r>
          </a:p>
        </p:txBody>
      </p:sp>
      <p:graphicFrame>
        <p:nvGraphicFramePr>
          <p:cNvPr id="6" name="Chart 5">
            <a:extLst>
              <a:ext uri="{FF2B5EF4-FFF2-40B4-BE49-F238E27FC236}">
                <a16:creationId xmlns:a16="http://schemas.microsoft.com/office/drawing/2014/main" id="{1F160B66-0B92-4DC6-B3EB-B0E76FB6D0F0}"/>
              </a:ext>
            </a:extLst>
          </p:cNvPr>
          <p:cNvGraphicFramePr>
            <a:graphicFrameLocks/>
          </p:cNvGraphicFramePr>
          <p:nvPr>
            <p:extLst>
              <p:ext uri="{D42A27DB-BD31-4B8C-83A1-F6EECF244321}">
                <p14:modId xmlns:p14="http://schemas.microsoft.com/office/powerpoint/2010/main" val="561391899"/>
              </p:ext>
            </p:extLst>
          </p:nvPr>
        </p:nvGraphicFramePr>
        <p:xfrm>
          <a:off x="678169" y="1588243"/>
          <a:ext cx="7075065" cy="4426408"/>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81633908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0" name="Straight Connector 9">
            <a:extLst>
              <a:ext uri="{FF2B5EF4-FFF2-40B4-BE49-F238E27FC236}">
                <a16:creationId xmlns:a16="http://schemas.microsoft.com/office/drawing/2014/main" id="{53E3495C-DD69-1326-F184-460A99C972E8}"/>
              </a:ext>
            </a:extLst>
          </p:cNvPr>
          <p:cNvCxnSpPr/>
          <p:nvPr/>
        </p:nvCxnSpPr>
        <p:spPr>
          <a:xfrm>
            <a:off x="232012" y="960385"/>
            <a:ext cx="11573302" cy="0"/>
          </a:xfrm>
          <a:prstGeom prst="line">
            <a:avLst/>
          </a:prstGeom>
          <a:ln w="28575">
            <a:solidFill>
              <a:schemeClr val="accent6"/>
            </a:solidFill>
          </a:ln>
        </p:spPr>
        <p:style>
          <a:lnRef idx="1">
            <a:schemeClr val="accent1"/>
          </a:lnRef>
          <a:fillRef idx="0">
            <a:schemeClr val="accent1"/>
          </a:fillRef>
          <a:effectRef idx="0">
            <a:schemeClr val="accent1"/>
          </a:effectRef>
          <a:fontRef idx="minor">
            <a:schemeClr val="tx1"/>
          </a:fontRef>
        </p:style>
      </p:cxnSp>
      <p:sp>
        <p:nvSpPr>
          <p:cNvPr id="4" name="Title 1">
            <a:extLst>
              <a:ext uri="{FF2B5EF4-FFF2-40B4-BE49-F238E27FC236}">
                <a16:creationId xmlns:a16="http://schemas.microsoft.com/office/drawing/2014/main" id="{9655853E-EC1E-393F-1813-3B41487D2D7D}"/>
              </a:ext>
            </a:extLst>
          </p:cNvPr>
          <p:cNvSpPr txBox="1">
            <a:spLocks/>
          </p:cNvSpPr>
          <p:nvPr/>
        </p:nvSpPr>
        <p:spPr>
          <a:xfrm>
            <a:off x="386686" y="276171"/>
            <a:ext cx="10515600" cy="794867"/>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rgbClr val="353D42"/>
                </a:solidFill>
                <a:latin typeface="Arial" panose="020B0604020202020204" pitchFamily="34" charset="0"/>
                <a:ea typeface="+mj-ea"/>
                <a:cs typeface="Arial" panose="020B0604020202020204" pitchFamily="34" charset="0"/>
              </a:defRPr>
            </a:lvl1pPr>
          </a:lstStyle>
          <a:p>
            <a:r>
              <a:rPr lang="en-GB" sz="3600" b="1" dirty="0">
                <a:solidFill>
                  <a:schemeClr val="accent6"/>
                </a:solidFill>
                <a:latin typeface="+mn-lt"/>
              </a:rPr>
              <a:t>Reasons for planning to stay in London</a:t>
            </a:r>
          </a:p>
        </p:txBody>
      </p:sp>
      <p:sp>
        <p:nvSpPr>
          <p:cNvPr id="3" name="TextBox 2">
            <a:extLst>
              <a:ext uri="{FF2B5EF4-FFF2-40B4-BE49-F238E27FC236}">
                <a16:creationId xmlns:a16="http://schemas.microsoft.com/office/drawing/2014/main" id="{B18F2EFB-4A7C-6A7E-ABE4-D7A794A5E7DF}"/>
              </a:ext>
            </a:extLst>
          </p:cNvPr>
          <p:cNvSpPr txBox="1"/>
          <p:nvPr/>
        </p:nvSpPr>
        <p:spPr>
          <a:xfrm>
            <a:off x="232012" y="6257836"/>
            <a:ext cx="9611832" cy="600164"/>
          </a:xfrm>
          <a:prstGeom prst="rect">
            <a:avLst/>
          </a:prstGeom>
          <a:noFill/>
        </p:spPr>
        <p:txBody>
          <a:bodyPr wrap="square" rtlCol="0">
            <a:spAutoFit/>
          </a:bodyPr>
          <a:lstStyle/>
          <a:p>
            <a:r>
              <a:rPr lang="en-GB" sz="1100" dirty="0">
                <a:cs typeface="Arial" panose="020B0604020202020204" pitchFamily="34" charset="0"/>
              </a:rPr>
              <a:t>The above quotes are from respondents’ answers to the question, “Please can you explain the main reasons why you are planning to stay in London? Your reasons do not necessarily need to be related to raising a family, although the Committee would be particularly interested to hear your views on this topic.” The question allowed free text entry.</a:t>
            </a:r>
            <a:endParaRPr lang="en-GB" sz="1100" dirty="0">
              <a:highlight>
                <a:srgbClr val="FFFF00"/>
              </a:highlight>
              <a:cs typeface="Arial" panose="020B0604020202020204" pitchFamily="34" charset="0"/>
            </a:endParaRPr>
          </a:p>
        </p:txBody>
      </p:sp>
      <p:sp>
        <p:nvSpPr>
          <p:cNvPr id="2" name="TextBox 1">
            <a:extLst>
              <a:ext uri="{FF2B5EF4-FFF2-40B4-BE49-F238E27FC236}">
                <a16:creationId xmlns:a16="http://schemas.microsoft.com/office/drawing/2014/main" id="{2E8538C9-A878-4299-19D4-A2B5BD679734}"/>
              </a:ext>
            </a:extLst>
          </p:cNvPr>
          <p:cNvSpPr txBox="1"/>
          <p:nvPr/>
        </p:nvSpPr>
        <p:spPr>
          <a:xfrm>
            <a:off x="476364" y="1160794"/>
            <a:ext cx="11186343" cy="1569660"/>
          </a:xfrm>
          <a:prstGeom prst="rect">
            <a:avLst/>
          </a:prstGeom>
          <a:noFill/>
        </p:spPr>
        <p:txBody>
          <a:bodyPr wrap="square" rtlCol="0">
            <a:spAutoFit/>
          </a:bodyPr>
          <a:lstStyle/>
          <a:p>
            <a:r>
              <a:rPr lang="en-GB" sz="1600"/>
              <a:t>When asked about their main reasons for planning to stay in London, respondents most commonly cited work-related factors. Some simply stated “work” as their primary reason, while others highlighted the wider range of job opportunities available in London and the ability to commute with relative ease. </a:t>
            </a:r>
          </a:p>
          <a:p>
            <a:endParaRPr lang="en-GB" sz="1600"/>
          </a:p>
          <a:p>
            <a:r>
              <a:rPr lang="en-GB" sz="1600">
                <a:effectLst/>
                <a:latin typeface="Calibri" panose="020F0502020204030204" pitchFamily="34" charset="0"/>
                <a:ea typeface="Calibri" panose="020F0502020204030204" pitchFamily="34" charset="0"/>
                <a:cs typeface="Times New Roman" panose="02020603050405020304" pitchFamily="18" charset="0"/>
              </a:rPr>
              <a:t>Another common theme was London being a multicultural and diverse city. Respondents described how this contributes to their quality of life, providing access to cultural events, arts and a broad range of experiences and activities. </a:t>
            </a:r>
            <a:endParaRPr lang="en-GB" sz="1600"/>
          </a:p>
        </p:txBody>
      </p:sp>
      <p:grpSp>
        <p:nvGrpSpPr>
          <p:cNvPr id="33" name="Group 32">
            <a:extLst>
              <a:ext uri="{FF2B5EF4-FFF2-40B4-BE49-F238E27FC236}">
                <a16:creationId xmlns:a16="http://schemas.microsoft.com/office/drawing/2014/main" id="{02758A69-4E3E-82DE-F0BF-1F5D0BC68896}"/>
              </a:ext>
            </a:extLst>
          </p:cNvPr>
          <p:cNvGrpSpPr/>
          <p:nvPr/>
        </p:nvGrpSpPr>
        <p:grpSpPr>
          <a:xfrm>
            <a:off x="5610948" y="2604118"/>
            <a:ext cx="5954793" cy="2770185"/>
            <a:chOff x="5761750" y="3283344"/>
            <a:chExt cx="5954793" cy="2770185"/>
          </a:xfrm>
        </p:grpSpPr>
        <p:sp>
          <p:nvSpPr>
            <p:cNvPr id="5" name="Rectangle 4">
              <a:extLst>
                <a:ext uri="{FF2B5EF4-FFF2-40B4-BE49-F238E27FC236}">
                  <a16:creationId xmlns:a16="http://schemas.microsoft.com/office/drawing/2014/main" id="{DA9E2BD4-9694-B8F1-85AD-BFE896C8FFB0}"/>
                </a:ext>
              </a:extLst>
            </p:cNvPr>
            <p:cNvSpPr/>
            <p:nvPr/>
          </p:nvSpPr>
          <p:spPr>
            <a:xfrm>
              <a:off x="6110712" y="3469542"/>
              <a:ext cx="5605831" cy="1815882"/>
            </a:xfrm>
            <a:prstGeom prst="rect">
              <a:avLst/>
            </a:prstGeom>
          </p:spPr>
          <p:txBody>
            <a:bodyPr wrap="square">
              <a:spAutoFit/>
            </a:bodyPr>
            <a:lstStyle/>
            <a:p>
              <a:r>
                <a:rPr lang="en-GB" sz="1600">
                  <a:cs typeface="Arial" panose="020B0604020202020204" pitchFamily="34" charset="0"/>
                </a:rPr>
                <a:t>I grew up in East London, but my partner is from Yorkshire. I believe where we live in E20 is an amazing part of the world to live. Amazingly multicultural, lots to do as children grow older. Lots to do for adults! Lots to do for families. I would like if it was so gentrified and much more affordable, but that would only be to have more opportunities to take advantage of the amazing city we live in.</a:t>
              </a:r>
              <a:endParaRPr lang="en-GB" sz="1400">
                <a:solidFill>
                  <a:schemeClr val="accent6"/>
                </a:solidFill>
                <a:cs typeface="Arial" panose="020B0604020202020204" pitchFamily="34" charset="0"/>
              </a:endParaRPr>
            </a:p>
          </p:txBody>
        </p:sp>
        <p:sp>
          <p:nvSpPr>
            <p:cNvPr id="6" name="TextBox 5">
              <a:extLst>
                <a:ext uri="{FF2B5EF4-FFF2-40B4-BE49-F238E27FC236}">
                  <a16:creationId xmlns:a16="http://schemas.microsoft.com/office/drawing/2014/main" id="{8D7D48C9-C6B5-0223-F49C-DD2DE77ED72D}"/>
                </a:ext>
              </a:extLst>
            </p:cNvPr>
            <p:cNvSpPr txBox="1"/>
            <p:nvPr/>
          </p:nvSpPr>
          <p:spPr>
            <a:xfrm>
              <a:off x="5761750" y="3283344"/>
              <a:ext cx="492444" cy="1200329"/>
            </a:xfrm>
            <a:prstGeom prst="rect">
              <a:avLst/>
            </a:prstGeom>
            <a:noFill/>
          </p:spPr>
          <p:txBody>
            <a:bodyPr wrap="square" rtlCol="0">
              <a:spAutoFit/>
            </a:bodyPr>
            <a:lstStyle/>
            <a:p>
              <a:r>
                <a:rPr lang="en-GB" sz="7200">
                  <a:solidFill>
                    <a:schemeClr val="accent6"/>
                  </a:solidFill>
                  <a:latin typeface="Arial" panose="020B0604020202020204" pitchFamily="34" charset="0"/>
                  <a:cs typeface="Arial" panose="020B0604020202020204" pitchFamily="34" charset="0"/>
                </a:rPr>
                <a:t>“</a:t>
              </a:r>
            </a:p>
          </p:txBody>
        </p:sp>
        <p:sp>
          <p:nvSpPr>
            <p:cNvPr id="7" name="Rectangle 6">
              <a:extLst>
                <a:ext uri="{FF2B5EF4-FFF2-40B4-BE49-F238E27FC236}">
                  <a16:creationId xmlns:a16="http://schemas.microsoft.com/office/drawing/2014/main" id="{3E06AF54-F596-0186-9A85-8156AAB5E26D}"/>
                </a:ext>
              </a:extLst>
            </p:cNvPr>
            <p:cNvSpPr/>
            <p:nvPr/>
          </p:nvSpPr>
          <p:spPr>
            <a:xfrm>
              <a:off x="6976389" y="4853200"/>
              <a:ext cx="492443" cy="1200329"/>
            </a:xfrm>
            <a:prstGeom prst="rect">
              <a:avLst/>
            </a:prstGeom>
          </p:spPr>
          <p:txBody>
            <a:bodyPr wrap="none">
              <a:spAutoFit/>
            </a:bodyPr>
            <a:lstStyle/>
            <a:p>
              <a:r>
                <a:rPr lang="en-GB" sz="7200">
                  <a:solidFill>
                    <a:schemeClr val="accent6"/>
                  </a:solidFill>
                  <a:latin typeface="Arial" panose="020B0604020202020204" pitchFamily="34" charset="0"/>
                  <a:cs typeface="Arial" panose="020B0604020202020204" pitchFamily="34" charset="0"/>
                </a:rPr>
                <a:t>”</a:t>
              </a:r>
              <a:endParaRPr lang="en-GB" sz="7200">
                <a:solidFill>
                  <a:schemeClr val="accent6"/>
                </a:solidFill>
              </a:endParaRPr>
            </a:p>
          </p:txBody>
        </p:sp>
      </p:grpSp>
      <p:grpSp>
        <p:nvGrpSpPr>
          <p:cNvPr id="28" name="Group 27">
            <a:extLst>
              <a:ext uri="{FF2B5EF4-FFF2-40B4-BE49-F238E27FC236}">
                <a16:creationId xmlns:a16="http://schemas.microsoft.com/office/drawing/2014/main" id="{96FD792A-DF64-ECEC-5BDC-3AF7206C2A64}"/>
              </a:ext>
            </a:extLst>
          </p:cNvPr>
          <p:cNvGrpSpPr/>
          <p:nvPr/>
        </p:nvGrpSpPr>
        <p:grpSpPr>
          <a:xfrm>
            <a:off x="457727" y="2708831"/>
            <a:ext cx="4510833" cy="2608539"/>
            <a:chOff x="479411" y="2538823"/>
            <a:chExt cx="4510833" cy="2608539"/>
          </a:xfrm>
        </p:grpSpPr>
        <p:sp>
          <p:nvSpPr>
            <p:cNvPr id="8" name="Rectangle 7">
              <a:extLst>
                <a:ext uri="{FF2B5EF4-FFF2-40B4-BE49-F238E27FC236}">
                  <a16:creationId xmlns:a16="http://schemas.microsoft.com/office/drawing/2014/main" id="{0B312BEE-D220-1D83-21B0-D74F931FB45F}"/>
                </a:ext>
              </a:extLst>
            </p:cNvPr>
            <p:cNvSpPr/>
            <p:nvPr/>
          </p:nvSpPr>
          <p:spPr>
            <a:xfrm>
              <a:off x="816021" y="2753795"/>
              <a:ext cx="4174223" cy="1569660"/>
            </a:xfrm>
            <a:prstGeom prst="rect">
              <a:avLst/>
            </a:prstGeom>
          </p:spPr>
          <p:txBody>
            <a:bodyPr wrap="square">
              <a:spAutoFit/>
            </a:bodyPr>
            <a:lstStyle/>
            <a:p>
              <a:r>
                <a:rPr lang="en-GB" sz="1600" dirty="0"/>
                <a:t>[I plan to stay in London] so my partner does not have a long commute and can be an active part of [our children’s] lives. I also want to continue with my job in London and be close to my child so I can collect her from nursery and enjoy time with her. </a:t>
              </a:r>
            </a:p>
          </p:txBody>
        </p:sp>
        <p:sp>
          <p:nvSpPr>
            <p:cNvPr id="26" name="TextBox 25">
              <a:extLst>
                <a:ext uri="{FF2B5EF4-FFF2-40B4-BE49-F238E27FC236}">
                  <a16:creationId xmlns:a16="http://schemas.microsoft.com/office/drawing/2014/main" id="{4A8B1B38-87B5-7814-3D4E-369313BFDDD4}"/>
                </a:ext>
              </a:extLst>
            </p:cNvPr>
            <p:cNvSpPr txBox="1"/>
            <p:nvPr/>
          </p:nvSpPr>
          <p:spPr>
            <a:xfrm>
              <a:off x="479411" y="2538823"/>
              <a:ext cx="564365" cy="1200329"/>
            </a:xfrm>
            <a:prstGeom prst="rect">
              <a:avLst/>
            </a:prstGeom>
            <a:noFill/>
          </p:spPr>
          <p:txBody>
            <a:bodyPr wrap="square" rtlCol="0">
              <a:spAutoFit/>
            </a:bodyPr>
            <a:lstStyle/>
            <a:p>
              <a:r>
                <a:rPr lang="en-GB" sz="7200">
                  <a:solidFill>
                    <a:schemeClr val="accent1"/>
                  </a:solidFill>
                  <a:latin typeface="Arial" panose="020B0604020202020204" pitchFamily="34" charset="0"/>
                  <a:cs typeface="Arial" panose="020B0604020202020204" pitchFamily="34" charset="0"/>
                </a:rPr>
                <a:t>“</a:t>
              </a:r>
            </a:p>
          </p:txBody>
        </p:sp>
        <p:sp>
          <p:nvSpPr>
            <p:cNvPr id="27" name="Rectangle 26">
              <a:extLst>
                <a:ext uri="{FF2B5EF4-FFF2-40B4-BE49-F238E27FC236}">
                  <a16:creationId xmlns:a16="http://schemas.microsoft.com/office/drawing/2014/main" id="{97D5B39D-F256-D56D-846F-6A83FA61ACF4}"/>
                </a:ext>
              </a:extLst>
            </p:cNvPr>
            <p:cNvSpPr/>
            <p:nvPr/>
          </p:nvSpPr>
          <p:spPr>
            <a:xfrm>
              <a:off x="2509364" y="3947033"/>
              <a:ext cx="492443" cy="1200329"/>
            </a:xfrm>
            <a:prstGeom prst="rect">
              <a:avLst/>
            </a:prstGeom>
          </p:spPr>
          <p:txBody>
            <a:bodyPr wrap="none">
              <a:spAutoFit/>
            </a:bodyPr>
            <a:lstStyle/>
            <a:p>
              <a:r>
                <a:rPr lang="en-GB" sz="7200" dirty="0">
                  <a:solidFill>
                    <a:schemeClr val="accent1"/>
                  </a:solidFill>
                  <a:latin typeface="Arial" panose="020B0604020202020204" pitchFamily="34" charset="0"/>
                  <a:cs typeface="Arial" panose="020B0604020202020204" pitchFamily="34" charset="0"/>
                </a:rPr>
                <a:t>”</a:t>
              </a:r>
              <a:endParaRPr lang="en-GB" sz="7200" dirty="0">
                <a:solidFill>
                  <a:schemeClr val="accent1"/>
                </a:solidFill>
              </a:endParaRPr>
            </a:p>
          </p:txBody>
        </p:sp>
      </p:grpSp>
      <p:grpSp>
        <p:nvGrpSpPr>
          <p:cNvPr id="32" name="Group 31">
            <a:extLst>
              <a:ext uri="{FF2B5EF4-FFF2-40B4-BE49-F238E27FC236}">
                <a16:creationId xmlns:a16="http://schemas.microsoft.com/office/drawing/2014/main" id="{3D4B3816-D32D-8063-BC07-3DAD90614DAB}"/>
              </a:ext>
            </a:extLst>
          </p:cNvPr>
          <p:cNvGrpSpPr/>
          <p:nvPr/>
        </p:nvGrpSpPr>
        <p:grpSpPr>
          <a:xfrm>
            <a:off x="423010" y="4741145"/>
            <a:ext cx="5187938" cy="1874521"/>
            <a:chOff x="229347" y="4349353"/>
            <a:chExt cx="5187938" cy="1874521"/>
          </a:xfrm>
        </p:grpSpPr>
        <p:sp>
          <p:nvSpPr>
            <p:cNvPr id="29" name="Rectangle 28">
              <a:extLst>
                <a:ext uri="{FF2B5EF4-FFF2-40B4-BE49-F238E27FC236}">
                  <a16:creationId xmlns:a16="http://schemas.microsoft.com/office/drawing/2014/main" id="{BF7050AD-49B1-BF4E-E3D0-B83D44AF5AF1}"/>
                </a:ext>
              </a:extLst>
            </p:cNvPr>
            <p:cNvSpPr/>
            <p:nvPr/>
          </p:nvSpPr>
          <p:spPr>
            <a:xfrm>
              <a:off x="567506" y="4601353"/>
              <a:ext cx="4849779" cy="830997"/>
            </a:xfrm>
            <a:prstGeom prst="rect">
              <a:avLst/>
            </a:prstGeom>
          </p:spPr>
          <p:txBody>
            <a:bodyPr wrap="square">
              <a:spAutoFit/>
            </a:bodyPr>
            <a:lstStyle/>
            <a:p>
              <a:r>
                <a:rPr lang="en-GB" sz="1600">
                  <a:cs typeface="Arial" panose="020B0604020202020204" pitchFamily="34" charset="0"/>
                </a:rPr>
                <a:t>Access to incredible cultural events and green spaces plays a significant role. As a multicultural family, the diversity of London is crucial for us.</a:t>
              </a:r>
              <a:endParaRPr lang="en-GB" sz="1400">
                <a:solidFill>
                  <a:schemeClr val="accent3"/>
                </a:solidFill>
                <a:cs typeface="Arial" panose="020B0604020202020204" pitchFamily="34" charset="0"/>
              </a:endParaRPr>
            </a:p>
          </p:txBody>
        </p:sp>
        <p:sp>
          <p:nvSpPr>
            <p:cNvPr id="30" name="TextBox 29">
              <a:extLst>
                <a:ext uri="{FF2B5EF4-FFF2-40B4-BE49-F238E27FC236}">
                  <a16:creationId xmlns:a16="http://schemas.microsoft.com/office/drawing/2014/main" id="{0EAD2D34-54A5-5BDC-3593-DC762C902842}"/>
                </a:ext>
              </a:extLst>
            </p:cNvPr>
            <p:cNvSpPr txBox="1"/>
            <p:nvPr/>
          </p:nvSpPr>
          <p:spPr>
            <a:xfrm>
              <a:off x="229347" y="4349353"/>
              <a:ext cx="553304" cy="1200329"/>
            </a:xfrm>
            <a:prstGeom prst="rect">
              <a:avLst/>
            </a:prstGeom>
            <a:noFill/>
          </p:spPr>
          <p:txBody>
            <a:bodyPr wrap="square" rtlCol="0">
              <a:spAutoFit/>
            </a:bodyPr>
            <a:lstStyle/>
            <a:p>
              <a:r>
                <a:rPr lang="en-GB" sz="7200">
                  <a:solidFill>
                    <a:schemeClr val="accent3"/>
                  </a:solidFill>
                  <a:latin typeface="Arial" panose="020B0604020202020204" pitchFamily="34" charset="0"/>
                  <a:cs typeface="Arial" panose="020B0604020202020204" pitchFamily="34" charset="0"/>
                </a:rPr>
                <a:t>“</a:t>
              </a:r>
            </a:p>
          </p:txBody>
        </p:sp>
        <p:sp>
          <p:nvSpPr>
            <p:cNvPr id="31" name="Rectangle 30">
              <a:extLst>
                <a:ext uri="{FF2B5EF4-FFF2-40B4-BE49-F238E27FC236}">
                  <a16:creationId xmlns:a16="http://schemas.microsoft.com/office/drawing/2014/main" id="{DEC83601-1EBC-082A-4972-002BD5882C18}"/>
                </a:ext>
              </a:extLst>
            </p:cNvPr>
            <p:cNvSpPr/>
            <p:nvPr/>
          </p:nvSpPr>
          <p:spPr>
            <a:xfrm>
              <a:off x="3537591" y="5023545"/>
              <a:ext cx="492443" cy="1200329"/>
            </a:xfrm>
            <a:prstGeom prst="rect">
              <a:avLst/>
            </a:prstGeom>
          </p:spPr>
          <p:txBody>
            <a:bodyPr wrap="none">
              <a:spAutoFit/>
            </a:bodyPr>
            <a:lstStyle/>
            <a:p>
              <a:r>
                <a:rPr lang="en-GB" sz="7200">
                  <a:solidFill>
                    <a:schemeClr val="accent3"/>
                  </a:solidFill>
                  <a:latin typeface="Arial" panose="020B0604020202020204" pitchFamily="34" charset="0"/>
                  <a:cs typeface="Arial" panose="020B0604020202020204" pitchFamily="34" charset="0"/>
                </a:rPr>
                <a:t>”</a:t>
              </a:r>
              <a:endParaRPr lang="en-GB" sz="7200">
                <a:solidFill>
                  <a:schemeClr val="accent3"/>
                </a:solidFill>
              </a:endParaRPr>
            </a:p>
          </p:txBody>
        </p:sp>
      </p:grpSp>
      <p:grpSp>
        <p:nvGrpSpPr>
          <p:cNvPr id="34" name="Group 33">
            <a:extLst>
              <a:ext uri="{FF2B5EF4-FFF2-40B4-BE49-F238E27FC236}">
                <a16:creationId xmlns:a16="http://schemas.microsoft.com/office/drawing/2014/main" id="{0B44F4D7-2CCF-B8C3-1785-5F47883E2D3A}"/>
              </a:ext>
            </a:extLst>
          </p:cNvPr>
          <p:cNvGrpSpPr/>
          <p:nvPr/>
        </p:nvGrpSpPr>
        <p:grpSpPr>
          <a:xfrm>
            <a:off x="5709050" y="4810808"/>
            <a:ext cx="5700665" cy="1962071"/>
            <a:chOff x="479411" y="2538823"/>
            <a:chExt cx="4467455" cy="1962071"/>
          </a:xfrm>
        </p:grpSpPr>
        <p:sp>
          <p:nvSpPr>
            <p:cNvPr id="35" name="Rectangle 34">
              <a:extLst>
                <a:ext uri="{FF2B5EF4-FFF2-40B4-BE49-F238E27FC236}">
                  <a16:creationId xmlns:a16="http://schemas.microsoft.com/office/drawing/2014/main" id="{E7D22CFF-5EF1-BED0-2655-16E7D0A6BBE6}"/>
                </a:ext>
              </a:extLst>
            </p:cNvPr>
            <p:cNvSpPr/>
            <p:nvPr/>
          </p:nvSpPr>
          <p:spPr>
            <a:xfrm>
              <a:off x="772643" y="2951687"/>
              <a:ext cx="4174223" cy="830997"/>
            </a:xfrm>
            <a:prstGeom prst="rect">
              <a:avLst/>
            </a:prstGeom>
          </p:spPr>
          <p:txBody>
            <a:bodyPr wrap="square">
              <a:spAutoFit/>
            </a:bodyPr>
            <a:lstStyle/>
            <a:p>
              <a:r>
                <a:rPr lang="en-GB" sz="1600"/>
                <a:t>Closeness to work, galleries, great transport links, parks, cinema, restaurants and all on offer. If it had a beach as well it would be perfect </a:t>
              </a:r>
            </a:p>
          </p:txBody>
        </p:sp>
        <p:sp>
          <p:nvSpPr>
            <p:cNvPr id="36" name="TextBox 35">
              <a:extLst>
                <a:ext uri="{FF2B5EF4-FFF2-40B4-BE49-F238E27FC236}">
                  <a16:creationId xmlns:a16="http://schemas.microsoft.com/office/drawing/2014/main" id="{E4E1AF9E-F6C0-AECF-E51F-5588DA7C3BD2}"/>
                </a:ext>
              </a:extLst>
            </p:cNvPr>
            <p:cNvSpPr txBox="1"/>
            <p:nvPr/>
          </p:nvSpPr>
          <p:spPr>
            <a:xfrm>
              <a:off x="479411" y="2538823"/>
              <a:ext cx="564365" cy="1200329"/>
            </a:xfrm>
            <a:prstGeom prst="rect">
              <a:avLst/>
            </a:prstGeom>
            <a:noFill/>
          </p:spPr>
          <p:txBody>
            <a:bodyPr wrap="square" rtlCol="0">
              <a:spAutoFit/>
            </a:bodyPr>
            <a:lstStyle/>
            <a:p>
              <a:r>
                <a:rPr lang="en-GB" sz="7200">
                  <a:solidFill>
                    <a:schemeClr val="accent5"/>
                  </a:solidFill>
                  <a:latin typeface="Arial" panose="020B0604020202020204" pitchFamily="34" charset="0"/>
                  <a:cs typeface="Arial" panose="020B0604020202020204" pitchFamily="34" charset="0"/>
                </a:rPr>
                <a:t>“</a:t>
              </a:r>
            </a:p>
          </p:txBody>
        </p:sp>
        <p:sp>
          <p:nvSpPr>
            <p:cNvPr id="37" name="Rectangle 36">
              <a:extLst>
                <a:ext uri="{FF2B5EF4-FFF2-40B4-BE49-F238E27FC236}">
                  <a16:creationId xmlns:a16="http://schemas.microsoft.com/office/drawing/2014/main" id="{63EF17E8-B9B6-8BD7-4AB7-02EDA14FA797}"/>
                </a:ext>
              </a:extLst>
            </p:cNvPr>
            <p:cNvSpPr/>
            <p:nvPr/>
          </p:nvSpPr>
          <p:spPr>
            <a:xfrm>
              <a:off x="2357960" y="3300565"/>
              <a:ext cx="385914" cy="1200329"/>
            </a:xfrm>
            <a:prstGeom prst="rect">
              <a:avLst/>
            </a:prstGeom>
          </p:spPr>
          <p:txBody>
            <a:bodyPr wrap="none">
              <a:spAutoFit/>
            </a:bodyPr>
            <a:lstStyle/>
            <a:p>
              <a:r>
                <a:rPr lang="en-GB" sz="7200">
                  <a:solidFill>
                    <a:schemeClr val="accent5"/>
                  </a:solidFill>
                  <a:latin typeface="Arial" panose="020B0604020202020204" pitchFamily="34" charset="0"/>
                  <a:cs typeface="Arial" panose="020B0604020202020204" pitchFamily="34" charset="0"/>
                </a:rPr>
                <a:t>”</a:t>
              </a:r>
              <a:endParaRPr lang="en-GB" sz="7200">
                <a:solidFill>
                  <a:schemeClr val="accent5"/>
                </a:solidFill>
              </a:endParaRPr>
            </a:p>
          </p:txBody>
        </p:sp>
      </p:grpSp>
    </p:spTree>
    <p:extLst>
      <p:ext uri="{BB962C8B-B14F-4D97-AF65-F5344CB8AC3E}">
        <p14:creationId xmlns:p14="http://schemas.microsoft.com/office/powerpoint/2010/main" val="317207322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0" name="Straight Connector 9">
            <a:extLst>
              <a:ext uri="{FF2B5EF4-FFF2-40B4-BE49-F238E27FC236}">
                <a16:creationId xmlns:a16="http://schemas.microsoft.com/office/drawing/2014/main" id="{53E3495C-DD69-1326-F184-460A99C972E8}"/>
              </a:ext>
            </a:extLst>
          </p:cNvPr>
          <p:cNvCxnSpPr/>
          <p:nvPr/>
        </p:nvCxnSpPr>
        <p:spPr>
          <a:xfrm>
            <a:off x="232012" y="960385"/>
            <a:ext cx="11573302" cy="0"/>
          </a:xfrm>
          <a:prstGeom prst="line">
            <a:avLst/>
          </a:prstGeom>
          <a:ln w="28575">
            <a:solidFill>
              <a:schemeClr val="accent6"/>
            </a:solidFill>
          </a:ln>
        </p:spPr>
        <p:style>
          <a:lnRef idx="1">
            <a:schemeClr val="accent1"/>
          </a:lnRef>
          <a:fillRef idx="0">
            <a:schemeClr val="accent1"/>
          </a:fillRef>
          <a:effectRef idx="0">
            <a:schemeClr val="accent1"/>
          </a:effectRef>
          <a:fontRef idx="minor">
            <a:schemeClr val="tx1"/>
          </a:fontRef>
        </p:style>
      </p:cxnSp>
      <p:sp>
        <p:nvSpPr>
          <p:cNvPr id="4" name="Title 1">
            <a:extLst>
              <a:ext uri="{FF2B5EF4-FFF2-40B4-BE49-F238E27FC236}">
                <a16:creationId xmlns:a16="http://schemas.microsoft.com/office/drawing/2014/main" id="{9655853E-EC1E-393F-1813-3B41487D2D7D}"/>
              </a:ext>
            </a:extLst>
          </p:cNvPr>
          <p:cNvSpPr txBox="1">
            <a:spLocks/>
          </p:cNvSpPr>
          <p:nvPr/>
        </p:nvSpPr>
        <p:spPr>
          <a:xfrm>
            <a:off x="386686" y="276171"/>
            <a:ext cx="10515600" cy="794867"/>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rgbClr val="353D42"/>
                </a:solidFill>
                <a:latin typeface="Arial" panose="020B0604020202020204" pitchFamily="34" charset="0"/>
                <a:ea typeface="+mj-ea"/>
                <a:cs typeface="Arial" panose="020B0604020202020204" pitchFamily="34" charset="0"/>
              </a:defRPr>
            </a:lvl1pPr>
          </a:lstStyle>
          <a:p>
            <a:r>
              <a:rPr lang="en-GB" sz="3600" b="1" dirty="0">
                <a:solidFill>
                  <a:schemeClr val="accent6"/>
                </a:solidFill>
                <a:latin typeface="+mn-lt"/>
              </a:rPr>
              <a:t>Reasons for planning to stay in London</a:t>
            </a:r>
          </a:p>
        </p:txBody>
      </p:sp>
      <p:grpSp>
        <p:nvGrpSpPr>
          <p:cNvPr id="26" name="Group 25">
            <a:extLst>
              <a:ext uri="{FF2B5EF4-FFF2-40B4-BE49-F238E27FC236}">
                <a16:creationId xmlns:a16="http://schemas.microsoft.com/office/drawing/2014/main" id="{97699510-B294-9B82-D7D9-D00AC012A100}"/>
              </a:ext>
            </a:extLst>
          </p:cNvPr>
          <p:cNvGrpSpPr/>
          <p:nvPr/>
        </p:nvGrpSpPr>
        <p:grpSpPr>
          <a:xfrm>
            <a:off x="479411" y="2538823"/>
            <a:ext cx="4510833" cy="1776021"/>
            <a:chOff x="479411" y="2538823"/>
            <a:chExt cx="4510833" cy="1776021"/>
          </a:xfrm>
        </p:grpSpPr>
        <p:sp>
          <p:nvSpPr>
            <p:cNvPr id="9" name="Rectangle 8">
              <a:extLst>
                <a:ext uri="{FF2B5EF4-FFF2-40B4-BE49-F238E27FC236}">
                  <a16:creationId xmlns:a16="http://schemas.microsoft.com/office/drawing/2014/main" id="{D8E806B3-3432-47CC-5127-DDB5D0557CF6}"/>
                </a:ext>
              </a:extLst>
            </p:cNvPr>
            <p:cNvSpPr/>
            <p:nvPr/>
          </p:nvSpPr>
          <p:spPr>
            <a:xfrm>
              <a:off x="816021" y="2753795"/>
              <a:ext cx="4174223" cy="830997"/>
            </a:xfrm>
            <a:prstGeom prst="rect">
              <a:avLst/>
            </a:prstGeom>
          </p:spPr>
          <p:txBody>
            <a:bodyPr wrap="square">
              <a:spAutoFit/>
            </a:bodyPr>
            <a:lstStyle/>
            <a:p>
              <a:r>
                <a:rPr lang="en-GB" sz="1600" dirty="0">
                  <a:cs typeface="Arial" panose="020B0604020202020204" pitchFamily="34" charset="0"/>
                </a:rPr>
                <a:t>We have a close support network nearby including parents, siblings and friends. Also, the schools are very good.</a:t>
              </a:r>
              <a:endParaRPr lang="en-GB" sz="1400" dirty="0">
                <a:solidFill>
                  <a:srgbClr val="0070C0"/>
                </a:solidFill>
                <a:cs typeface="Arial" panose="020B0604020202020204" pitchFamily="34" charset="0"/>
              </a:endParaRPr>
            </a:p>
          </p:txBody>
        </p:sp>
        <p:sp>
          <p:nvSpPr>
            <p:cNvPr id="14" name="TextBox 13">
              <a:extLst>
                <a:ext uri="{FF2B5EF4-FFF2-40B4-BE49-F238E27FC236}">
                  <a16:creationId xmlns:a16="http://schemas.microsoft.com/office/drawing/2014/main" id="{CDD6DCE1-3D23-0851-71BA-1E645B0637F8}"/>
                </a:ext>
              </a:extLst>
            </p:cNvPr>
            <p:cNvSpPr txBox="1"/>
            <p:nvPr/>
          </p:nvSpPr>
          <p:spPr>
            <a:xfrm>
              <a:off x="479411" y="2538823"/>
              <a:ext cx="564365" cy="1200329"/>
            </a:xfrm>
            <a:prstGeom prst="rect">
              <a:avLst/>
            </a:prstGeom>
            <a:noFill/>
          </p:spPr>
          <p:txBody>
            <a:bodyPr wrap="square" rtlCol="0">
              <a:spAutoFit/>
            </a:bodyPr>
            <a:lstStyle/>
            <a:p>
              <a:r>
                <a:rPr lang="en-GB" sz="7200">
                  <a:solidFill>
                    <a:schemeClr val="accent1"/>
                  </a:solidFill>
                  <a:latin typeface="Arial" panose="020B0604020202020204" pitchFamily="34" charset="0"/>
                  <a:cs typeface="Arial" panose="020B0604020202020204" pitchFamily="34" charset="0"/>
                </a:rPr>
                <a:t>“</a:t>
              </a:r>
            </a:p>
          </p:txBody>
        </p:sp>
        <p:sp>
          <p:nvSpPr>
            <p:cNvPr id="15" name="Rectangle 14">
              <a:extLst>
                <a:ext uri="{FF2B5EF4-FFF2-40B4-BE49-F238E27FC236}">
                  <a16:creationId xmlns:a16="http://schemas.microsoft.com/office/drawing/2014/main" id="{653AB632-4FEC-7BC9-DC80-F9C98C72CBC2}"/>
                </a:ext>
              </a:extLst>
            </p:cNvPr>
            <p:cNvSpPr/>
            <p:nvPr/>
          </p:nvSpPr>
          <p:spPr>
            <a:xfrm>
              <a:off x="2733733" y="3114515"/>
              <a:ext cx="492443" cy="1200329"/>
            </a:xfrm>
            <a:prstGeom prst="rect">
              <a:avLst/>
            </a:prstGeom>
          </p:spPr>
          <p:txBody>
            <a:bodyPr wrap="none">
              <a:spAutoFit/>
            </a:bodyPr>
            <a:lstStyle/>
            <a:p>
              <a:r>
                <a:rPr lang="en-GB" sz="7200">
                  <a:solidFill>
                    <a:schemeClr val="accent1"/>
                  </a:solidFill>
                  <a:latin typeface="Arial" panose="020B0604020202020204" pitchFamily="34" charset="0"/>
                  <a:cs typeface="Arial" panose="020B0604020202020204" pitchFamily="34" charset="0"/>
                </a:rPr>
                <a:t>”</a:t>
              </a:r>
              <a:endParaRPr lang="en-GB" sz="7200">
                <a:solidFill>
                  <a:schemeClr val="accent1"/>
                </a:solidFill>
              </a:endParaRPr>
            </a:p>
          </p:txBody>
        </p:sp>
      </p:grpSp>
      <p:grpSp>
        <p:nvGrpSpPr>
          <p:cNvPr id="33" name="Group 32">
            <a:extLst>
              <a:ext uri="{FF2B5EF4-FFF2-40B4-BE49-F238E27FC236}">
                <a16:creationId xmlns:a16="http://schemas.microsoft.com/office/drawing/2014/main" id="{5AE853DD-FD64-AEA2-38B2-AA3005E2BC55}"/>
              </a:ext>
            </a:extLst>
          </p:cNvPr>
          <p:cNvGrpSpPr/>
          <p:nvPr/>
        </p:nvGrpSpPr>
        <p:grpSpPr>
          <a:xfrm>
            <a:off x="1536121" y="3589685"/>
            <a:ext cx="5187938" cy="2009724"/>
            <a:chOff x="229347" y="4349353"/>
            <a:chExt cx="5187938" cy="2009724"/>
          </a:xfrm>
        </p:grpSpPr>
        <p:sp>
          <p:nvSpPr>
            <p:cNvPr id="12" name="Rectangle 11">
              <a:extLst>
                <a:ext uri="{FF2B5EF4-FFF2-40B4-BE49-F238E27FC236}">
                  <a16:creationId xmlns:a16="http://schemas.microsoft.com/office/drawing/2014/main" id="{7E32CEB8-5040-CE51-67E4-36FF64156B12}"/>
                </a:ext>
              </a:extLst>
            </p:cNvPr>
            <p:cNvSpPr/>
            <p:nvPr/>
          </p:nvSpPr>
          <p:spPr>
            <a:xfrm>
              <a:off x="567506" y="4601353"/>
              <a:ext cx="4849779" cy="1077218"/>
            </a:xfrm>
            <a:prstGeom prst="rect">
              <a:avLst/>
            </a:prstGeom>
          </p:spPr>
          <p:txBody>
            <a:bodyPr wrap="square">
              <a:spAutoFit/>
            </a:bodyPr>
            <a:lstStyle/>
            <a:p>
              <a:r>
                <a:rPr lang="en-GB" sz="1600" dirty="0">
                  <a:cs typeface="Arial" panose="020B0604020202020204" pitchFamily="34" charset="0"/>
                </a:rPr>
                <a:t>We don't want to move our child to another school. We don't have the budget for the move. [We are] worried about the job market or job commute if we kept same jobs. </a:t>
              </a:r>
              <a:endParaRPr lang="en-GB" sz="1400" dirty="0">
                <a:solidFill>
                  <a:schemeClr val="accent3"/>
                </a:solidFill>
                <a:cs typeface="Arial" panose="020B0604020202020204" pitchFamily="34" charset="0"/>
              </a:endParaRPr>
            </a:p>
          </p:txBody>
        </p:sp>
        <p:sp>
          <p:nvSpPr>
            <p:cNvPr id="18" name="TextBox 17">
              <a:extLst>
                <a:ext uri="{FF2B5EF4-FFF2-40B4-BE49-F238E27FC236}">
                  <a16:creationId xmlns:a16="http://schemas.microsoft.com/office/drawing/2014/main" id="{5E2B5704-E7F3-84DE-5745-2FCF01E7E97D}"/>
                </a:ext>
              </a:extLst>
            </p:cNvPr>
            <p:cNvSpPr txBox="1"/>
            <p:nvPr/>
          </p:nvSpPr>
          <p:spPr>
            <a:xfrm>
              <a:off x="229347" y="4349353"/>
              <a:ext cx="553304" cy="1200329"/>
            </a:xfrm>
            <a:prstGeom prst="rect">
              <a:avLst/>
            </a:prstGeom>
            <a:noFill/>
          </p:spPr>
          <p:txBody>
            <a:bodyPr wrap="square" rtlCol="0">
              <a:spAutoFit/>
            </a:bodyPr>
            <a:lstStyle/>
            <a:p>
              <a:r>
                <a:rPr lang="en-GB" sz="7200">
                  <a:solidFill>
                    <a:schemeClr val="accent5"/>
                  </a:solidFill>
                  <a:latin typeface="Arial" panose="020B0604020202020204" pitchFamily="34" charset="0"/>
                  <a:cs typeface="Arial" panose="020B0604020202020204" pitchFamily="34" charset="0"/>
                </a:rPr>
                <a:t>“</a:t>
              </a:r>
            </a:p>
          </p:txBody>
        </p:sp>
        <p:sp>
          <p:nvSpPr>
            <p:cNvPr id="21" name="Rectangle 20">
              <a:extLst>
                <a:ext uri="{FF2B5EF4-FFF2-40B4-BE49-F238E27FC236}">
                  <a16:creationId xmlns:a16="http://schemas.microsoft.com/office/drawing/2014/main" id="{2E6A0967-FBA8-B2DB-EBBD-90CE07177153}"/>
                </a:ext>
              </a:extLst>
            </p:cNvPr>
            <p:cNvSpPr/>
            <p:nvPr/>
          </p:nvSpPr>
          <p:spPr>
            <a:xfrm>
              <a:off x="4602693" y="5158748"/>
              <a:ext cx="492443" cy="1200329"/>
            </a:xfrm>
            <a:prstGeom prst="rect">
              <a:avLst/>
            </a:prstGeom>
          </p:spPr>
          <p:txBody>
            <a:bodyPr wrap="none">
              <a:spAutoFit/>
            </a:bodyPr>
            <a:lstStyle/>
            <a:p>
              <a:r>
                <a:rPr lang="en-GB" sz="7200">
                  <a:solidFill>
                    <a:schemeClr val="accent5"/>
                  </a:solidFill>
                  <a:latin typeface="Arial" panose="020B0604020202020204" pitchFamily="34" charset="0"/>
                  <a:cs typeface="Arial" panose="020B0604020202020204" pitchFamily="34" charset="0"/>
                </a:rPr>
                <a:t>”</a:t>
              </a:r>
              <a:endParaRPr lang="en-GB" sz="7200">
                <a:solidFill>
                  <a:schemeClr val="accent5"/>
                </a:solidFill>
              </a:endParaRPr>
            </a:p>
          </p:txBody>
        </p:sp>
      </p:grpSp>
      <p:sp>
        <p:nvSpPr>
          <p:cNvPr id="2" name="TextBox 1">
            <a:extLst>
              <a:ext uri="{FF2B5EF4-FFF2-40B4-BE49-F238E27FC236}">
                <a16:creationId xmlns:a16="http://schemas.microsoft.com/office/drawing/2014/main" id="{B472CAA3-6847-CD3F-B6E7-641E1BA4F27F}"/>
              </a:ext>
            </a:extLst>
          </p:cNvPr>
          <p:cNvSpPr txBox="1"/>
          <p:nvPr/>
        </p:nvSpPr>
        <p:spPr>
          <a:xfrm>
            <a:off x="476364" y="1160794"/>
            <a:ext cx="11186343" cy="1323439"/>
          </a:xfrm>
          <a:prstGeom prst="rect">
            <a:avLst/>
          </a:prstGeom>
          <a:noFill/>
        </p:spPr>
        <p:txBody>
          <a:bodyPr wrap="square" rtlCol="0">
            <a:spAutoFit/>
          </a:bodyPr>
          <a:lstStyle/>
          <a:p>
            <a:r>
              <a:rPr lang="en-GB" sz="1600" dirty="0">
                <a:effectLst/>
                <a:latin typeface="Calibri" panose="020F0502020204030204" pitchFamily="34" charset="0"/>
                <a:ea typeface="Calibri" panose="020F0502020204030204" pitchFamily="34" charset="0"/>
                <a:cs typeface="Times New Roman" panose="02020603050405020304" pitchFamily="18" charset="0"/>
              </a:rPr>
              <a:t>Many respondents also emphasised the importance of being close to friends and family. Living near existing support networks and extended family members was described as a key factor in their decision to remain in the city. </a:t>
            </a:r>
          </a:p>
          <a:p>
            <a:endParaRPr lang="en-GB" sz="1600" dirty="0">
              <a:latin typeface="Calibri" panose="020F0502020204030204" pitchFamily="34" charset="0"/>
              <a:ea typeface="Calibri" panose="020F0502020204030204" pitchFamily="34" charset="0"/>
              <a:cs typeface="Times New Roman" panose="02020603050405020304" pitchFamily="18" charset="0"/>
            </a:endParaRPr>
          </a:p>
          <a:p>
            <a:r>
              <a:rPr lang="en-GB" sz="1600" dirty="0">
                <a:effectLst/>
                <a:latin typeface="Calibri" panose="020F0502020204030204" pitchFamily="34" charset="0"/>
                <a:ea typeface="Calibri" panose="020F0502020204030204" pitchFamily="34" charset="0"/>
                <a:cs typeface="Times New Roman" panose="02020603050405020304" pitchFamily="18" charset="0"/>
              </a:rPr>
              <a:t>Other reasons mentioned included having children settled in stable schools, access to reliable transport links, and the availability of green spaces.</a:t>
            </a:r>
            <a:endParaRPr lang="en-GB" sz="1600" dirty="0"/>
          </a:p>
        </p:txBody>
      </p:sp>
      <p:grpSp>
        <p:nvGrpSpPr>
          <p:cNvPr id="32" name="Group 31">
            <a:extLst>
              <a:ext uri="{FF2B5EF4-FFF2-40B4-BE49-F238E27FC236}">
                <a16:creationId xmlns:a16="http://schemas.microsoft.com/office/drawing/2014/main" id="{36432404-39FD-0EE1-3BC3-04816C96BADA}"/>
              </a:ext>
            </a:extLst>
          </p:cNvPr>
          <p:cNvGrpSpPr/>
          <p:nvPr/>
        </p:nvGrpSpPr>
        <p:grpSpPr>
          <a:xfrm>
            <a:off x="7487705" y="3559490"/>
            <a:ext cx="4600522" cy="1757724"/>
            <a:chOff x="5669701" y="4001188"/>
            <a:chExt cx="4600522" cy="1757724"/>
          </a:xfrm>
        </p:grpSpPr>
        <p:sp>
          <p:nvSpPr>
            <p:cNvPr id="19" name="Rectangle 18">
              <a:extLst>
                <a:ext uri="{FF2B5EF4-FFF2-40B4-BE49-F238E27FC236}">
                  <a16:creationId xmlns:a16="http://schemas.microsoft.com/office/drawing/2014/main" id="{79E08218-7392-DFD4-8202-96386C919C48}"/>
                </a:ext>
              </a:extLst>
            </p:cNvPr>
            <p:cNvSpPr/>
            <p:nvPr/>
          </p:nvSpPr>
          <p:spPr>
            <a:xfrm>
              <a:off x="7545417" y="4558583"/>
              <a:ext cx="492443" cy="1200329"/>
            </a:xfrm>
            <a:prstGeom prst="rect">
              <a:avLst/>
            </a:prstGeom>
          </p:spPr>
          <p:txBody>
            <a:bodyPr wrap="none">
              <a:spAutoFit/>
            </a:bodyPr>
            <a:lstStyle/>
            <a:p>
              <a:r>
                <a:rPr lang="en-GB" sz="7200">
                  <a:solidFill>
                    <a:schemeClr val="accent6"/>
                  </a:solidFill>
                  <a:latin typeface="Arial" panose="020B0604020202020204" pitchFamily="34" charset="0"/>
                  <a:cs typeface="Arial" panose="020B0604020202020204" pitchFamily="34" charset="0"/>
                </a:rPr>
                <a:t>”</a:t>
              </a:r>
              <a:endParaRPr lang="en-GB" sz="7200">
                <a:solidFill>
                  <a:schemeClr val="accent6"/>
                </a:solidFill>
              </a:endParaRPr>
            </a:p>
          </p:txBody>
        </p:sp>
        <p:sp>
          <p:nvSpPr>
            <p:cNvPr id="20" name="TextBox 19">
              <a:extLst>
                <a:ext uri="{FF2B5EF4-FFF2-40B4-BE49-F238E27FC236}">
                  <a16:creationId xmlns:a16="http://schemas.microsoft.com/office/drawing/2014/main" id="{05F0A320-DE0E-F7B1-4299-4346E5373FF7}"/>
                </a:ext>
              </a:extLst>
            </p:cNvPr>
            <p:cNvSpPr txBox="1"/>
            <p:nvPr/>
          </p:nvSpPr>
          <p:spPr>
            <a:xfrm>
              <a:off x="5669701" y="4001188"/>
              <a:ext cx="492444" cy="1200329"/>
            </a:xfrm>
            <a:prstGeom prst="rect">
              <a:avLst/>
            </a:prstGeom>
            <a:noFill/>
          </p:spPr>
          <p:txBody>
            <a:bodyPr wrap="square" rtlCol="0">
              <a:spAutoFit/>
            </a:bodyPr>
            <a:lstStyle/>
            <a:p>
              <a:r>
                <a:rPr lang="en-GB" sz="7200">
                  <a:solidFill>
                    <a:schemeClr val="accent6"/>
                  </a:solidFill>
                  <a:latin typeface="Arial" panose="020B0604020202020204" pitchFamily="34" charset="0"/>
                  <a:cs typeface="Arial" panose="020B0604020202020204" pitchFamily="34" charset="0"/>
                </a:rPr>
                <a:t>“</a:t>
              </a:r>
            </a:p>
          </p:txBody>
        </p:sp>
        <p:sp>
          <p:nvSpPr>
            <p:cNvPr id="5" name="Rectangle 4">
              <a:extLst>
                <a:ext uri="{FF2B5EF4-FFF2-40B4-BE49-F238E27FC236}">
                  <a16:creationId xmlns:a16="http://schemas.microsoft.com/office/drawing/2014/main" id="{4EC3F7E0-3093-58F0-4591-17623551C8B3}"/>
                </a:ext>
              </a:extLst>
            </p:cNvPr>
            <p:cNvSpPr/>
            <p:nvPr/>
          </p:nvSpPr>
          <p:spPr>
            <a:xfrm>
              <a:off x="6096000" y="4352966"/>
              <a:ext cx="4174223" cy="584775"/>
            </a:xfrm>
            <a:prstGeom prst="rect">
              <a:avLst/>
            </a:prstGeom>
          </p:spPr>
          <p:txBody>
            <a:bodyPr wrap="square">
              <a:spAutoFit/>
            </a:bodyPr>
            <a:lstStyle/>
            <a:p>
              <a:r>
                <a:rPr lang="en-GB" sz="1600" dirty="0">
                  <a:cs typeface="Arial" panose="020B0604020202020204" pitchFamily="34" charset="0"/>
                </a:rPr>
                <a:t>It's where my extended family live and also job opportunities.</a:t>
              </a:r>
            </a:p>
          </p:txBody>
        </p:sp>
      </p:grpSp>
      <p:grpSp>
        <p:nvGrpSpPr>
          <p:cNvPr id="25" name="Group 24">
            <a:extLst>
              <a:ext uri="{FF2B5EF4-FFF2-40B4-BE49-F238E27FC236}">
                <a16:creationId xmlns:a16="http://schemas.microsoft.com/office/drawing/2014/main" id="{D3BB0235-2E80-947B-2ABC-BEAB3CF3076C}"/>
              </a:ext>
            </a:extLst>
          </p:cNvPr>
          <p:cNvGrpSpPr/>
          <p:nvPr/>
        </p:nvGrpSpPr>
        <p:grpSpPr>
          <a:xfrm>
            <a:off x="5901763" y="2596365"/>
            <a:ext cx="5187938" cy="1572996"/>
            <a:chOff x="5901763" y="2596365"/>
            <a:chExt cx="5187938" cy="1572996"/>
          </a:xfrm>
        </p:grpSpPr>
        <p:sp>
          <p:nvSpPr>
            <p:cNvPr id="6" name="Rectangle 5">
              <a:extLst>
                <a:ext uri="{FF2B5EF4-FFF2-40B4-BE49-F238E27FC236}">
                  <a16:creationId xmlns:a16="http://schemas.microsoft.com/office/drawing/2014/main" id="{CFDE3A58-704A-F342-5259-0A5DB8A5AFC5}"/>
                </a:ext>
              </a:extLst>
            </p:cNvPr>
            <p:cNvSpPr/>
            <p:nvPr/>
          </p:nvSpPr>
          <p:spPr>
            <a:xfrm>
              <a:off x="6239922" y="2848365"/>
              <a:ext cx="4849779" cy="584775"/>
            </a:xfrm>
            <a:prstGeom prst="rect">
              <a:avLst/>
            </a:prstGeom>
          </p:spPr>
          <p:txBody>
            <a:bodyPr wrap="square">
              <a:spAutoFit/>
            </a:bodyPr>
            <a:lstStyle/>
            <a:p>
              <a:r>
                <a:rPr lang="en-GB" sz="1600" dirty="0">
                  <a:cs typeface="Arial" panose="020B0604020202020204" pitchFamily="34" charset="0"/>
                </a:rPr>
                <a:t>Great transport links and public transport, great lifestyle, proximity to family and culture.</a:t>
              </a:r>
            </a:p>
          </p:txBody>
        </p:sp>
        <p:sp>
          <p:nvSpPr>
            <p:cNvPr id="7" name="TextBox 6">
              <a:extLst>
                <a:ext uri="{FF2B5EF4-FFF2-40B4-BE49-F238E27FC236}">
                  <a16:creationId xmlns:a16="http://schemas.microsoft.com/office/drawing/2014/main" id="{A100E431-D7F6-4E85-80C3-3464641FD467}"/>
                </a:ext>
              </a:extLst>
            </p:cNvPr>
            <p:cNvSpPr txBox="1"/>
            <p:nvPr/>
          </p:nvSpPr>
          <p:spPr>
            <a:xfrm>
              <a:off x="5901763" y="2596365"/>
              <a:ext cx="553304" cy="1200329"/>
            </a:xfrm>
            <a:prstGeom prst="rect">
              <a:avLst/>
            </a:prstGeom>
            <a:noFill/>
          </p:spPr>
          <p:txBody>
            <a:bodyPr wrap="square" rtlCol="0">
              <a:spAutoFit/>
            </a:bodyPr>
            <a:lstStyle/>
            <a:p>
              <a:r>
                <a:rPr lang="en-GB" sz="7200">
                  <a:solidFill>
                    <a:schemeClr val="accent3"/>
                  </a:solidFill>
                  <a:latin typeface="Arial" panose="020B0604020202020204" pitchFamily="34" charset="0"/>
                  <a:cs typeface="Arial" panose="020B0604020202020204" pitchFamily="34" charset="0"/>
                </a:rPr>
                <a:t>“</a:t>
              </a:r>
            </a:p>
          </p:txBody>
        </p:sp>
        <p:sp>
          <p:nvSpPr>
            <p:cNvPr id="8" name="Rectangle 7">
              <a:extLst>
                <a:ext uri="{FF2B5EF4-FFF2-40B4-BE49-F238E27FC236}">
                  <a16:creationId xmlns:a16="http://schemas.microsoft.com/office/drawing/2014/main" id="{6FC10D96-F546-E98A-E59F-45EB0095FAF1}"/>
                </a:ext>
              </a:extLst>
            </p:cNvPr>
            <p:cNvSpPr/>
            <p:nvPr/>
          </p:nvSpPr>
          <p:spPr>
            <a:xfrm>
              <a:off x="9701580" y="2969032"/>
              <a:ext cx="492443" cy="1200329"/>
            </a:xfrm>
            <a:prstGeom prst="rect">
              <a:avLst/>
            </a:prstGeom>
          </p:spPr>
          <p:txBody>
            <a:bodyPr wrap="none">
              <a:spAutoFit/>
            </a:bodyPr>
            <a:lstStyle/>
            <a:p>
              <a:r>
                <a:rPr lang="en-GB" sz="7200">
                  <a:solidFill>
                    <a:schemeClr val="accent3"/>
                  </a:solidFill>
                  <a:latin typeface="Arial" panose="020B0604020202020204" pitchFamily="34" charset="0"/>
                  <a:cs typeface="Arial" panose="020B0604020202020204" pitchFamily="34" charset="0"/>
                </a:rPr>
                <a:t>”</a:t>
              </a:r>
              <a:endParaRPr lang="en-GB" sz="7200">
                <a:solidFill>
                  <a:schemeClr val="accent3"/>
                </a:solidFill>
              </a:endParaRPr>
            </a:p>
          </p:txBody>
        </p:sp>
      </p:grpSp>
      <p:grpSp>
        <p:nvGrpSpPr>
          <p:cNvPr id="28" name="Group 27">
            <a:extLst>
              <a:ext uri="{FF2B5EF4-FFF2-40B4-BE49-F238E27FC236}">
                <a16:creationId xmlns:a16="http://schemas.microsoft.com/office/drawing/2014/main" id="{112256A4-C228-95B0-2653-719EF0D966F0}"/>
              </a:ext>
            </a:extLst>
          </p:cNvPr>
          <p:cNvGrpSpPr/>
          <p:nvPr/>
        </p:nvGrpSpPr>
        <p:grpSpPr>
          <a:xfrm>
            <a:off x="6239922" y="5092489"/>
            <a:ext cx="4510833" cy="1582712"/>
            <a:chOff x="479411" y="2538823"/>
            <a:chExt cx="4510833" cy="1582712"/>
          </a:xfrm>
        </p:grpSpPr>
        <p:sp>
          <p:nvSpPr>
            <p:cNvPr id="29" name="Rectangle 28">
              <a:extLst>
                <a:ext uri="{FF2B5EF4-FFF2-40B4-BE49-F238E27FC236}">
                  <a16:creationId xmlns:a16="http://schemas.microsoft.com/office/drawing/2014/main" id="{FDA43EC1-34BA-195A-2D49-77F1CA0DFC4C}"/>
                </a:ext>
              </a:extLst>
            </p:cNvPr>
            <p:cNvSpPr/>
            <p:nvPr/>
          </p:nvSpPr>
          <p:spPr>
            <a:xfrm>
              <a:off x="816021" y="2753795"/>
              <a:ext cx="4174223" cy="584775"/>
            </a:xfrm>
            <a:prstGeom prst="rect">
              <a:avLst/>
            </a:prstGeom>
          </p:spPr>
          <p:txBody>
            <a:bodyPr wrap="square">
              <a:spAutoFit/>
            </a:bodyPr>
            <a:lstStyle/>
            <a:p>
              <a:r>
                <a:rPr lang="en-GB" sz="1600">
                  <a:cs typeface="Arial" panose="020B0604020202020204" pitchFamily="34" charset="0"/>
                </a:rPr>
                <a:t>My children like living here and like their home and do not want to move. </a:t>
              </a:r>
            </a:p>
          </p:txBody>
        </p:sp>
        <p:sp>
          <p:nvSpPr>
            <p:cNvPr id="30" name="TextBox 29">
              <a:extLst>
                <a:ext uri="{FF2B5EF4-FFF2-40B4-BE49-F238E27FC236}">
                  <a16:creationId xmlns:a16="http://schemas.microsoft.com/office/drawing/2014/main" id="{BC21DFE0-16A3-3445-8884-40E103DE5C07}"/>
                </a:ext>
              </a:extLst>
            </p:cNvPr>
            <p:cNvSpPr txBox="1"/>
            <p:nvPr/>
          </p:nvSpPr>
          <p:spPr>
            <a:xfrm>
              <a:off x="479411" y="2538823"/>
              <a:ext cx="564365" cy="1200329"/>
            </a:xfrm>
            <a:prstGeom prst="rect">
              <a:avLst/>
            </a:prstGeom>
            <a:noFill/>
          </p:spPr>
          <p:txBody>
            <a:bodyPr wrap="square" rtlCol="0">
              <a:spAutoFit/>
            </a:bodyPr>
            <a:lstStyle/>
            <a:p>
              <a:r>
                <a:rPr lang="en-GB" sz="7200">
                  <a:solidFill>
                    <a:schemeClr val="accent1"/>
                  </a:solidFill>
                  <a:latin typeface="Arial" panose="020B0604020202020204" pitchFamily="34" charset="0"/>
                  <a:cs typeface="Arial" panose="020B0604020202020204" pitchFamily="34" charset="0"/>
                </a:rPr>
                <a:t>“</a:t>
              </a:r>
            </a:p>
          </p:txBody>
        </p:sp>
        <p:sp>
          <p:nvSpPr>
            <p:cNvPr id="31" name="Rectangle 30">
              <a:extLst>
                <a:ext uri="{FF2B5EF4-FFF2-40B4-BE49-F238E27FC236}">
                  <a16:creationId xmlns:a16="http://schemas.microsoft.com/office/drawing/2014/main" id="{18D8CAA4-A13D-D56B-AE25-552482D29583}"/>
                </a:ext>
              </a:extLst>
            </p:cNvPr>
            <p:cNvSpPr/>
            <p:nvPr/>
          </p:nvSpPr>
          <p:spPr>
            <a:xfrm>
              <a:off x="3076150" y="2921206"/>
              <a:ext cx="492443" cy="1200329"/>
            </a:xfrm>
            <a:prstGeom prst="rect">
              <a:avLst/>
            </a:prstGeom>
          </p:spPr>
          <p:txBody>
            <a:bodyPr wrap="none">
              <a:spAutoFit/>
            </a:bodyPr>
            <a:lstStyle/>
            <a:p>
              <a:r>
                <a:rPr lang="en-GB" sz="7200">
                  <a:solidFill>
                    <a:schemeClr val="accent1"/>
                  </a:solidFill>
                  <a:latin typeface="Arial" panose="020B0604020202020204" pitchFamily="34" charset="0"/>
                  <a:cs typeface="Arial" panose="020B0604020202020204" pitchFamily="34" charset="0"/>
                </a:rPr>
                <a:t>”</a:t>
              </a:r>
              <a:endParaRPr lang="en-GB" sz="7200">
                <a:solidFill>
                  <a:schemeClr val="accent1"/>
                </a:solidFill>
              </a:endParaRPr>
            </a:p>
          </p:txBody>
        </p:sp>
      </p:grpSp>
      <p:grpSp>
        <p:nvGrpSpPr>
          <p:cNvPr id="34" name="Group 33">
            <a:extLst>
              <a:ext uri="{FF2B5EF4-FFF2-40B4-BE49-F238E27FC236}">
                <a16:creationId xmlns:a16="http://schemas.microsoft.com/office/drawing/2014/main" id="{978A0F40-2DC5-9B68-B2E6-C80B3A32ACE2}"/>
              </a:ext>
            </a:extLst>
          </p:cNvPr>
          <p:cNvGrpSpPr/>
          <p:nvPr/>
        </p:nvGrpSpPr>
        <p:grpSpPr>
          <a:xfrm>
            <a:off x="524782" y="4566844"/>
            <a:ext cx="4491837" cy="2226887"/>
            <a:chOff x="5669701" y="4001188"/>
            <a:chExt cx="4491837" cy="2226887"/>
          </a:xfrm>
        </p:grpSpPr>
        <p:sp>
          <p:nvSpPr>
            <p:cNvPr id="35" name="Rectangle 34">
              <a:extLst>
                <a:ext uri="{FF2B5EF4-FFF2-40B4-BE49-F238E27FC236}">
                  <a16:creationId xmlns:a16="http://schemas.microsoft.com/office/drawing/2014/main" id="{D40CE3BF-1326-737C-1E98-2635EE319DD1}"/>
                </a:ext>
              </a:extLst>
            </p:cNvPr>
            <p:cNvSpPr/>
            <p:nvPr/>
          </p:nvSpPr>
          <p:spPr>
            <a:xfrm>
              <a:off x="9669095" y="5027746"/>
              <a:ext cx="492443" cy="1200329"/>
            </a:xfrm>
            <a:prstGeom prst="rect">
              <a:avLst/>
            </a:prstGeom>
          </p:spPr>
          <p:txBody>
            <a:bodyPr wrap="none">
              <a:spAutoFit/>
            </a:bodyPr>
            <a:lstStyle/>
            <a:p>
              <a:r>
                <a:rPr lang="en-GB" sz="7200">
                  <a:solidFill>
                    <a:schemeClr val="accent6"/>
                  </a:solidFill>
                  <a:latin typeface="Arial" panose="020B0604020202020204" pitchFamily="34" charset="0"/>
                  <a:cs typeface="Arial" panose="020B0604020202020204" pitchFamily="34" charset="0"/>
                </a:rPr>
                <a:t>”</a:t>
              </a:r>
              <a:endParaRPr lang="en-GB" sz="7200">
                <a:solidFill>
                  <a:schemeClr val="accent6"/>
                </a:solidFill>
              </a:endParaRPr>
            </a:p>
          </p:txBody>
        </p:sp>
        <p:sp>
          <p:nvSpPr>
            <p:cNvPr id="36" name="TextBox 35">
              <a:extLst>
                <a:ext uri="{FF2B5EF4-FFF2-40B4-BE49-F238E27FC236}">
                  <a16:creationId xmlns:a16="http://schemas.microsoft.com/office/drawing/2014/main" id="{23D8C810-B463-04C1-354B-30A6526D6466}"/>
                </a:ext>
              </a:extLst>
            </p:cNvPr>
            <p:cNvSpPr txBox="1"/>
            <p:nvPr/>
          </p:nvSpPr>
          <p:spPr>
            <a:xfrm>
              <a:off x="5669701" y="4001188"/>
              <a:ext cx="492444" cy="1200329"/>
            </a:xfrm>
            <a:prstGeom prst="rect">
              <a:avLst/>
            </a:prstGeom>
            <a:noFill/>
          </p:spPr>
          <p:txBody>
            <a:bodyPr wrap="square" rtlCol="0">
              <a:spAutoFit/>
            </a:bodyPr>
            <a:lstStyle/>
            <a:p>
              <a:r>
                <a:rPr lang="en-GB" sz="7200">
                  <a:solidFill>
                    <a:schemeClr val="accent6"/>
                  </a:solidFill>
                  <a:latin typeface="Arial" panose="020B0604020202020204" pitchFamily="34" charset="0"/>
                  <a:cs typeface="Arial" panose="020B0604020202020204" pitchFamily="34" charset="0"/>
                </a:rPr>
                <a:t>“</a:t>
              </a:r>
            </a:p>
          </p:txBody>
        </p:sp>
        <p:sp>
          <p:nvSpPr>
            <p:cNvPr id="37" name="Rectangle 36">
              <a:extLst>
                <a:ext uri="{FF2B5EF4-FFF2-40B4-BE49-F238E27FC236}">
                  <a16:creationId xmlns:a16="http://schemas.microsoft.com/office/drawing/2014/main" id="{C310C22A-F6D2-EEF2-8BAA-B8567AD5D8C6}"/>
                </a:ext>
              </a:extLst>
            </p:cNvPr>
            <p:cNvSpPr/>
            <p:nvPr/>
          </p:nvSpPr>
          <p:spPr>
            <a:xfrm>
              <a:off x="5955408" y="4331467"/>
              <a:ext cx="4174223" cy="1077218"/>
            </a:xfrm>
            <a:prstGeom prst="rect">
              <a:avLst/>
            </a:prstGeom>
          </p:spPr>
          <p:txBody>
            <a:bodyPr wrap="square">
              <a:spAutoFit/>
            </a:bodyPr>
            <a:lstStyle/>
            <a:p>
              <a:r>
                <a:rPr lang="en-GB" sz="1600">
                  <a:cs typeface="Arial" panose="020B0604020202020204" pitchFamily="34" charset="0"/>
                </a:rPr>
                <a:t>I expect to stay in London mid-term not long term. Reason being job opportunities and ease of public transportation. I would consider moving overseas if things remain unchanged. </a:t>
              </a:r>
            </a:p>
          </p:txBody>
        </p:sp>
      </p:grpSp>
      <p:sp>
        <p:nvSpPr>
          <p:cNvPr id="39" name="TextBox 38">
            <a:extLst>
              <a:ext uri="{FF2B5EF4-FFF2-40B4-BE49-F238E27FC236}">
                <a16:creationId xmlns:a16="http://schemas.microsoft.com/office/drawing/2014/main" id="{CEAFAB4B-1415-4BC3-7B8D-D9E1C561F8D0}"/>
              </a:ext>
            </a:extLst>
          </p:cNvPr>
          <p:cNvSpPr txBox="1"/>
          <p:nvPr/>
        </p:nvSpPr>
        <p:spPr>
          <a:xfrm>
            <a:off x="232012" y="6257836"/>
            <a:ext cx="9611832" cy="600164"/>
          </a:xfrm>
          <a:prstGeom prst="rect">
            <a:avLst/>
          </a:prstGeom>
          <a:noFill/>
        </p:spPr>
        <p:txBody>
          <a:bodyPr wrap="square" rtlCol="0">
            <a:spAutoFit/>
          </a:bodyPr>
          <a:lstStyle/>
          <a:p>
            <a:r>
              <a:rPr lang="en-GB" sz="1100" dirty="0">
                <a:cs typeface="Arial" panose="020B0604020202020204" pitchFamily="34" charset="0"/>
              </a:rPr>
              <a:t>The above quotes are from respondents’ answers to the question, “Please can you explain the main reasons why you are planning to stay in London? Your reasons do not necessarily need to be related to raising a family, although the Committee would be particularly interested to hear your views on this topic.” The question allowed free text entry.</a:t>
            </a:r>
            <a:endParaRPr lang="en-GB" sz="1100" dirty="0">
              <a:highlight>
                <a:srgbClr val="FFFF00"/>
              </a:highlight>
              <a:cs typeface="Arial" panose="020B0604020202020204" pitchFamily="34" charset="0"/>
            </a:endParaRPr>
          </a:p>
        </p:txBody>
      </p:sp>
    </p:spTree>
    <p:extLst>
      <p:ext uri="{BB962C8B-B14F-4D97-AF65-F5344CB8AC3E}">
        <p14:creationId xmlns:p14="http://schemas.microsoft.com/office/powerpoint/2010/main" val="51756223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0" name="Straight Connector 9">
            <a:extLst>
              <a:ext uri="{FF2B5EF4-FFF2-40B4-BE49-F238E27FC236}">
                <a16:creationId xmlns:a16="http://schemas.microsoft.com/office/drawing/2014/main" id="{53E3495C-DD69-1326-F184-460A99C972E8}"/>
              </a:ext>
            </a:extLst>
          </p:cNvPr>
          <p:cNvCxnSpPr/>
          <p:nvPr/>
        </p:nvCxnSpPr>
        <p:spPr>
          <a:xfrm>
            <a:off x="232012" y="960385"/>
            <a:ext cx="11573302" cy="0"/>
          </a:xfrm>
          <a:prstGeom prst="line">
            <a:avLst/>
          </a:prstGeom>
          <a:ln w="28575">
            <a:solidFill>
              <a:schemeClr val="accent6"/>
            </a:solidFill>
          </a:ln>
        </p:spPr>
        <p:style>
          <a:lnRef idx="1">
            <a:schemeClr val="accent1"/>
          </a:lnRef>
          <a:fillRef idx="0">
            <a:schemeClr val="accent1"/>
          </a:fillRef>
          <a:effectRef idx="0">
            <a:schemeClr val="accent1"/>
          </a:effectRef>
          <a:fontRef idx="minor">
            <a:schemeClr val="tx1"/>
          </a:fontRef>
        </p:style>
      </p:cxnSp>
      <p:sp>
        <p:nvSpPr>
          <p:cNvPr id="4" name="Title 1">
            <a:extLst>
              <a:ext uri="{FF2B5EF4-FFF2-40B4-BE49-F238E27FC236}">
                <a16:creationId xmlns:a16="http://schemas.microsoft.com/office/drawing/2014/main" id="{9655853E-EC1E-393F-1813-3B41487D2D7D}"/>
              </a:ext>
            </a:extLst>
          </p:cNvPr>
          <p:cNvSpPr txBox="1">
            <a:spLocks/>
          </p:cNvSpPr>
          <p:nvPr/>
        </p:nvSpPr>
        <p:spPr>
          <a:xfrm>
            <a:off x="386686" y="276171"/>
            <a:ext cx="10515600" cy="794867"/>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rgbClr val="353D42"/>
                </a:solidFill>
                <a:latin typeface="Arial" panose="020B0604020202020204" pitchFamily="34" charset="0"/>
                <a:ea typeface="+mj-ea"/>
                <a:cs typeface="Arial" panose="020B0604020202020204" pitchFamily="34" charset="0"/>
              </a:defRPr>
            </a:lvl1pPr>
          </a:lstStyle>
          <a:p>
            <a:r>
              <a:rPr lang="en-GB" sz="3600" b="1" dirty="0">
                <a:solidFill>
                  <a:schemeClr val="accent6"/>
                </a:solidFill>
                <a:latin typeface="+mn-lt"/>
              </a:rPr>
              <a:t>Reasons for considering leaving London</a:t>
            </a:r>
          </a:p>
        </p:txBody>
      </p:sp>
      <p:sp>
        <p:nvSpPr>
          <p:cNvPr id="3" name="TextBox 2">
            <a:extLst>
              <a:ext uri="{FF2B5EF4-FFF2-40B4-BE49-F238E27FC236}">
                <a16:creationId xmlns:a16="http://schemas.microsoft.com/office/drawing/2014/main" id="{B18F2EFB-4A7C-6A7E-ABE4-D7A794A5E7DF}"/>
              </a:ext>
            </a:extLst>
          </p:cNvPr>
          <p:cNvSpPr txBox="1"/>
          <p:nvPr/>
        </p:nvSpPr>
        <p:spPr>
          <a:xfrm>
            <a:off x="232012" y="6232623"/>
            <a:ext cx="9611832" cy="600164"/>
          </a:xfrm>
          <a:prstGeom prst="rect">
            <a:avLst/>
          </a:prstGeom>
          <a:noFill/>
        </p:spPr>
        <p:txBody>
          <a:bodyPr wrap="square" rtlCol="0">
            <a:spAutoFit/>
          </a:bodyPr>
          <a:lstStyle/>
          <a:p>
            <a:r>
              <a:rPr lang="en-GB" sz="1100" dirty="0">
                <a:cs typeface="Arial" panose="020B0604020202020204" pitchFamily="34" charset="0"/>
              </a:rPr>
              <a:t>The above quotes are from respondents’ answers to the question, “Please can you explain the main reasons why you might consider leaving London? Your reasons do not necessarily need to be related to raising a family, although the Committee would be particularly interested to hear your views on this topic.” The questions allowed free text entry.</a:t>
            </a:r>
            <a:endParaRPr lang="en-GB" sz="1100" dirty="0">
              <a:highlight>
                <a:srgbClr val="FFFF00"/>
              </a:highlight>
              <a:cs typeface="Arial" panose="020B0604020202020204" pitchFamily="34" charset="0"/>
            </a:endParaRPr>
          </a:p>
        </p:txBody>
      </p:sp>
      <p:grpSp>
        <p:nvGrpSpPr>
          <p:cNvPr id="6" name="Group 5">
            <a:extLst>
              <a:ext uri="{FF2B5EF4-FFF2-40B4-BE49-F238E27FC236}">
                <a16:creationId xmlns:a16="http://schemas.microsoft.com/office/drawing/2014/main" id="{A40EDD9A-93EE-96AC-A4AE-BE9336492FCB}"/>
              </a:ext>
            </a:extLst>
          </p:cNvPr>
          <p:cNvGrpSpPr/>
          <p:nvPr/>
        </p:nvGrpSpPr>
        <p:grpSpPr>
          <a:xfrm>
            <a:off x="386686" y="4144006"/>
            <a:ext cx="5187938" cy="2128342"/>
            <a:chOff x="253657" y="4707100"/>
            <a:chExt cx="5187938" cy="2128342"/>
          </a:xfrm>
        </p:grpSpPr>
        <p:sp>
          <p:nvSpPr>
            <p:cNvPr id="12" name="Rectangle 11">
              <a:extLst>
                <a:ext uri="{FF2B5EF4-FFF2-40B4-BE49-F238E27FC236}">
                  <a16:creationId xmlns:a16="http://schemas.microsoft.com/office/drawing/2014/main" id="{7E32CEB8-5040-CE51-67E4-36FF64156B12}"/>
                </a:ext>
              </a:extLst>
            </p:cNvPr>
            <p:cNvSpPr/>
            <p:nvPr/>
          </p:nvSpPr>
          <p:spPr>
            <a:xfrm>
              <a:off x="591816" y="4959100"/>
              <a:ext cx="4849779" cy="1077218"/>
            </a:xfrm>
            <a:prstGeom prst="rect">
              <a:avLst/>
            </a:prstGeom>
          </p:spPr>
          <p:txBody>
            <a:bodyPr wrap="square">
              <a:spAutoFit/>
            </a:bodyPr>
            <a:lstStyle/>
            <a:p>
              <a:r>
                <a:rPr lang="en-GB" sz="1600">
                  <a:cs typeface="Arial" panose="020B0604020202020204" pitchFamily="34" charset="0"/>
                </a:rPr>
                <a:t>The cost of housing means my home is not big enough for my small family and our quality of life is relatively poor as a result, especially considering we are a two-parent family with reasonably good incomes.</a:t>
              </a:r>
              <a:endParaRPr lang="en-GB" sz="1400">
                <a:solidFill>
                  <a:schemeClr val="accent3"/>
                </a:solidFill>
                <a:cs typeface="Arial" panose="020B0604020202020204" pitchFamily="34" charset="0"/>
              </a:endParaRPr>
            </a:p>
          </p:txBody>
        </p:sp>
        <p:sp>
          <p:nvSpPr>
            <p:cNvPr id="18" name="TextBox 17">
              <a:extLst>
                <a:ext uri="{FF2B5EF4-FFF2-40B4-BE49-F238E27FC236}">
                  <a16:creationId xmlns:a16="http://schemas.microsoft.com/office/drawing/2014/main" id="{5E2B5704-E7F3-84DE-5745-2FCF01E7E97D}"/>
                </a:ext>
              </a:extLst>
            </p:cNvPr>
            <p:cNvSpPr txBox="1"/>
            <p:nvPr/>
          </p:nvSpPr>
          <p:spPr>
            <a:xfrm>
              <a:off x="253657" y="4707100"/>
              <a:ext cx="553304" cy="1200329"/>
            </a:xfrm>
            <a:prstGeom prst="rect">
              <a:avLst/>
            </a:prstGeom>
            <a:noFill/>
          </p:spPr>
          <p:txBody>
            <a:bodyPr wrap="square" rtlCol="0">
              <a:spAutoFit/>
            </a:bodyPr>
            <a:lstStyle/>
            <a:p>
              <a:r>
                <a:rPr lang="en-GB" sz="7200">
                  <a:solidFill>
                    <a:schemeClr val="accent3"/>
                  </a:solidFill>
                  <a:latin typeface="Arial" panose="020B0604020202020204" pitchFamily="34" charset="0"/>
                  <a:cs typeface="Arial" panose="020B0604020202020204" pitchFamily="34" charset="0"/>
                </a:rPr>
                <a:t>“</a:t>
              </a:r>
            </a:p>
          </p:txBody>
        </p:sp>
        <p:sp>
          <p:nvSpPr>
            <p:cNvPr id="21" name="Rectangle 20">
              <a:extLst>
                <a:ext uri="{FF2B5EF4-FFF2-40B4-BE49-F238E27FC236}">
                  <a16:creationId xmlns:a16="http://schemas.microsoft.com/office/drawing/2014/main" id="{2E6A0967-FBA8-B2DB-EBBD-90CE07177153}"/>
                </a:ext>
              </a:extLst>
            </p:cNvPr>
            <p:cNvSpPr/>
            <p:nvPr/>
          </p:nvSpPr>
          <p:spPr>
            <a:xfrm>
              <a:off x="4361532" y="5635113"/>
              <a:ext cx="492443" cy="1200329"/>
            </a:xfrm>
            <a:prstGeom prst="rect">
              <a:avLst/>
            </a:prstGeom>
          </p:spPr>
          <p:txBody>
            <a:bodyPr wrap="none">
              <a:spAutoFit/>
            </a:bodyPr>
            <a:lstStyle/>
            <a:p>
              <a:r>
                <a:rPr lang="en-GB" sz="7200">
                  <a:solidFill>
                    <a:schemeClr val="accent3"/>
                  </a:solidFill>
                  <a:latin typeface="Arial" panose="020B0604020202020204" pitchFamily="34" charset="0"/>
                  <a:cs typeface="Arial" panose="020B0604020202020204" pitchFamily="34" charset="0"/>
                </a:rPr>
                <a:t>”</a:t>
              </a:r>
              <a:endParaRPr lang="en-GB" sz="7200">
                <a:solidFill>
                  <a:schemeClr val="accent3"/>
                </a:solidFill>
              </a:endParaRPr>
            </a:p>
          </p:txBody>
        </p:sp>
      </p:grpSp>
      <p:sp>
        <p:nvSpPr>
          <p:cNvPr id="2" name="TextBox 1">
            <a:extLst>
              <a:ext uri="{FF2B5EF4-FFF2-40B4-BE49-F238E27FC236}">
                <a16:creationId xmlns:a16="http://schemas.microsoft.com/office/drawing/2014/main" id="{87B7056C-63A3-1C4E-E4DE-C4D94175F6EB}"/>
              </a:ext>
            </a:extLst>
          </p:cNvPr>
          <p:cNvSpPr txBox="1"/>
          <p:nvPr/>
        </p:nvSpPr>
        <p:spPr>
          <a:xfrm>
            <a:off x="253657" y="1061256"/>
            <a:ext cx="11311541" cy="2800767"/>
          </a:xfrm>
          <a:prstGeom prst="rect">
            <a:avLst/>
          </a:prstGeom>
          <a:noFill/>
        </p:spPr>
        <p:txBody>
          <a:bodyPr wrap="square" rtlCol="0">
            <a:spAutoFit/>
          </a:bodyPr>
          <a:lstStyle/>
          <a:p>
            <a:r>
              <a:rPr lang="en-GB" sz="1600" dirty="0">
                <a:cs typeface="Arial" panose="020B0604020202020204" pitchFamily="34" charset="0"/>
              </a:rPr>
              <a:t>When asked about the main reasons they might consider leaving London, respondents most commonly referred to housing pressures. This included the high cost of buying or renting, limited space for growing families and a lack of access to gardens or green spaces.</a:t>
            </a:r>
          </a:p>
          <a:p>
            <a:endParaRPr lang="en-GB" sz="1600" dirty="0">
              <a:cs typeface="Arial" panose="020B0604020202020204" pitchFamily="34" charset="0"/>
            </a:endParaRPr>
          </a:p>
          <a:p>
            <a:r>
              <a:rPr lang="en-GB" sz="1600" dirty="0">
                <a:cs typeface="Arial" panose="020B0604020202020204" pitchFamily="34" charset="0"/>
              </a:rPr>
              <a:t>Some respondents said they were conflicted about leaving, noting that access to good local schools was a key factor for keeping them in London. Childcare also emerged as a concern. Respondents highlighted both limited availability and the high cost of childcare as reasons they might consider relocating. Rising levels of crime were another frequently cited issue, with several respondents expressing concerns about safety for themselves and their families.</a:t>
            </a:r>
          </a:p>
          <a:p>
            <a:endParaRPr lang="en-GB" sz="1600" dirty="0">
              <a:cs typeface="Arial" panose="020B0604020202020204" pitchFamily="34" charset="0"/>
            </a:endParaRPr>
          </a:p>
          <a:p>
            <a:r>
              <a:rPr lang="en-GB" sz="1600" dirty="0">
                <a:cs typeface="Arial" panose="020B0604020202020204" pitchFamily="34" charset="0"/>
              </a:rPr>
              <a:t>A number of respondents also mentioned noise and air pollution as important reasons for wanting to leave. Others simply stated that London is “expensive,” explaining that the broader cost of living in the city makes it difficult to stay. Additional factors included wanting to be closer to family and friends, as well as dissatisfaction with tax levels and possible changes to immigration policies.</a:t>
            </a:r>
          </a:p>
        </p:txBody>
      </p:sp>
      <p:grpSp>
        <p:nvGrpSpPr>
          <p:cNvPr id="28" name="Group 27">
            <a:extLst>
              <a:ext uri="{FF2B5EF4-FFF2-40B4-BE49-F238E27FC236}">
                <a16:creationId xmlns:a16="http://schemas.microsoft.com/office/drawing/2014/main" id="{6FE6F32D-882A-0DAB-2F30-71F400B73CFF}"/>
              </a:ext>
            </a:extLst>
          </p:cNvPr>
          <p:cNvGrpSpPr/>
          <p:nvPr/>
        </p:nvGrpSpPr>
        <p:grpSpPr>
          <a:xfrm>
            <a:off x="5679882" y="3835121"/>
            <a:ext cx="5723385" cy="2795170"/>
            <a:chOff x="5671345" y="3958419"/>
            <a:chExt cx="5723385" cy="2795170"/>
          </a:xfrm>
        </p:grpSpPr>
        <p:sp>
          <p:nvSpPr>
            <p:cNvPr id="29" name="Rectangle 28">
              <a:extLst>
                <a:ext uri="{FF2B5EF4-FFF2-40B4-BE49-F238E27FC236}">
                  <a16:creationId xmlns:a16="http://schemas.microsoft.com/office/drawing/2014/main" id="{9D1ADF65-BFAD-EDAA-37DA-8331287577B7}"/>
                </a:ext>
              </a:extLst>
            </p:cNvPr>
            <p:cNvSpPr/>
            <p:nvPr/>
          </p:nvSpPr>
          <p:spPr>
            <a:xfrm>
              <a:off x="6018664" y="4187386"/>
              <a:ext cx="5376066" cy="1815882"/>
            </a:xfrm>
            <a:prstGeom prst="rect">
              <a:avLst/>
            </a:prstGeom>
          </p:spPr>
          <p:txBody>
            <a:bodyPr wrap="square">
              <a:spAutoFit/>
            </a:bodyPr>
            <a:lstStyle/>
            <a:p>
              <a:r>
                <a:rPr lang="en-GB" sz="1600">
                  <a:cs typeface="Arial" panose="020B0604020202020204" pitchFamily="34" charset="0"/>
                </a:rPr>
                <a:t>I am concerned about the rising levels of crime such as assault by a stranger, phone and bike thefts, knife crime, open selling and use of drugs, shoplifting, all of which appear to go unchecked. My family and friends have all been affected by the crimes I have listed. I am also concerned about the levels of noise and air pollution in the area of East London where I live, and how these affect my child.</a:t>
              </a:r>
              <a:endParaRPr lang="en-GB" sz="1400">
                <a:solidFill>
                  <a:schemeClr val="accent6"/>
                </a:solidFill>
                <a:cs typeface="Arial" panose="020B0604020202020204" pitchFamily="34" charset="0"/>
              </a:endParaRPr>
            </a:p>
          </p:txBody>
        </p:sp>
        <p:sp>
          <p:nvSpPr>
            <p:cNvPr id="30" name="Rectangle 29">
              <a:extLst>
                <a:ext uri="{FF2B5EF4-FFF2-40B4-BE49-F238E27FC236}">
                  <a16:creationId xmlns:a16="http://schemas.microsoft.com/office/drawing/2014/main" id="{BCCF6415-F5EE-E125-6D7D-A1F70F7128B0}"/>
                </a:ext>
              </a:extLst>
            </p:cNvPr>
            <p:cNvSpPr/>
            <p:nvPr/>
          </p:nvSpPr>
          <p:spPr>
            <a:xfrm>
              <a:off x="8567044" y="5553260"/>
              <a:ext cx="492443" cy="1200329"/>
            </a:xfrm>
            <a:prstGeom prst="rect">
              <a:avLst/>
            </a:prstGeom>
          </p:spPr>
          <p:txBody>
            <a:bodyPr wrap="none">
              <a:spAutoFit/>
            </a:bodyPr>
            <a:lstStyle/>
            <a:p>
              <a:r>
                <a:rPr lang="en-GB" sz="7200">
                  <a:solidFill>
                    <a:schemeClr val="accent6"/>
                  </a:solidFill>
                  <a:latin typeface="Arial" panose="020B0604020202020204" pitchFamily="34" charset="0"/>
                  <a:cs typeface="Arial" panose="020B0604020202020204" pitchFamily="34" charset="0"/>
                </a:rPr>
                <a:t>”</a:t>
              </a:r>
              <a:endParaRPr lang="en-GB" sz="7200">
                <a:solidFill>
                  <a:schemeClr val="accent6"/>
                </a:solidFill>
              </a:endParaRPr>
            </a:p>
          </p:txBody>
        </p:sp>
        <p:sp>
          <p:nvSpPr>
            <p:cNvPr id="31" name="TextBox 30">
              <a:extLst>
                <a:ext uri="{FF2B5EF4-FFF2-40B4-BE49-F238E27FC236}">
                  <a16:creationId xmlns:a16="http://schemas.microsoft.com/office/drawing/2014/main" id="{F5E2B6F2-B616-1F4A-195B-5B5B378741AC}"/>
                </a:ext>
              </a:extLst>
            </p:cNvPr>
            <p:cNvSpPr txBox="1"/>
            <p:nvPr/>
          </p:nvSpPr>
          <p:spPr>
            <a:xfrm>
              <a:off x="5671345" y="3958419"/>
              <a:ext cx="492444" cy="1200329"/>
            </a:xfrm>
            <a:prstGeom prst="rect">
              <a:avLst/>
            </a:prstGeom>
            <a:noFill/>
          </p:spPr>
          <p:txBody>
            <a:bodyPr wrap="square" rtlCol="0">
              <a:spAutoFit/>
            </a:bodyPr>
            <a:lstStyle/>
            <a:p>
              <a:r>
                <a:rPr lang="en-GB" sz="7200">
                  <a:solidFill>
                    <a:schemeClr val="accent6"/>
                  </a:solidFill>
                  <a:latin typeface="Arial" panose="020B0604020202020204" pitchFamily="34" charset="0"/>
                  <a:cs typeface="Arial" panose="020B0604020202020204" pitchFamily="34" charset="0"/>
                </a:rPr>
                <a:t>“</a:t>
              </a:r>
            </a:p>
          </p:txBody>
        </p:sp>
      </p:grpSp>
    </p:spTree>
    <p:extLst>
      <p:ext uri="{BB962C8B-B14F-4D97-AF65-F5344CB8AC3E}">
        <p14:creationId xmlns:p14="http://schemas.microsoft.com/office/powerpoint/2010/main" val="100183207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0" name="Straight Connector 9">
            <a:extLst>
              <a:ext uri="{FF2B5EF4-FFF2-40B4-BE49-F238E27FC236}">
                <a16:creationId xmlns:a16="http://schemas.microsoft.com/office/drawing/2014/main" id="{53E3495C-DD69-1326-F184-460A99C972E8}"/>
              </a:ext>
            </a:extLst>
          </p:cNvPr>
          <p:cNvCxnSpPr/>
          <p:nvPr/>
        </p:nvCxnSpPr>
        <p:spPr>
          <a:xfrm>
            <a:off x="232012" y="960385"/>
            <a:ext cx="11573302" cy="0"/>
          </a:xfrm>
          <a:prstGeom prst="line">
            <a:avLst/>
          </a:prstGeom>
          <a:ln w="28575">
            <a:solidFill>
              <a:schemeClr val="accent6"/>
            </a:solidFill>
          </a:ln>
        </p:spPr>
        <p:style>
          <a:lnRef idx="1">
            <a:schemeClr val="accent1"/>
          </a:lnRef>
          <a:fillRef idx="0">
            <a:schemeClr val="accent1"/>
          </a:fillRef>
          <a:effectRef idx="0">
            <a:schemeClr val="accent1"/>
          </a:effectRef>
          <a:fontRef idx="minor">
            <a:schemeClr val="tx1"/>
          </a:fontRef>
        </p:style>
      </p:cxnSp>
      <p:sp>
        <p:nvSpPr>
          <p:cNvPr id="4" name="Title 1">
            <a:extLst>
              <a:ext uri="{FF2B5EF4-FFF2-40B4-BE49-F238E27FC236}">
                <a16:creationId xmlns:a16="http://schemas.microsoft.com/office/drawing/2014/main" id="{9655853E-EC1E-393F-1813-3B41487D2D7D}"/>
              </a:ext>
            </a:extLst>
          </p:cNvPr>
          <p:cNvSpPr txBox="1">
            <a:spLocks/>
          </p:cNvSpPr>
          <p:nvPr/>
        </p:nvSpPr>
        <p:spPr>
          <a:xfrm>
            <a:off x="386686" y="276171"/>
            <a:ext cx="10515600" cy="794867"/>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rgbClr val="353D42"/>
                </a:solidFill>
                <a:latin typeface="Arial" panose="020B0604020202020204" pitchFamily="34" charset="0"/>
                <a:ea typeface="+mj-ea"/>
                <a:cs typeface="Arial" panose="020B0604020202020204" pitchFamily="34" charset="0"/>
              </a:defRPr>
            </a:lvl1pPr>
          </a:lstStyle>
          <a:p>
            <a:r>
              <a:rPr lang="en-GB" sz="3600" b="1" dirty="0">
                <a:solidFill>
                  <a:schemeClr val="accent6"/>
                </a:solidFill>
                <a:latin typeface="+mn-lt"/>
              </a:rPr>
              <a:t>Reasons for considering leaving London</a:t>
            </a:r>
          </a:p>
        </p:txBody>
      </p:sp>
      <p:grpSp>
        <p:nvGrpSpPr>
          <p:cNvPr id="5" name="Group 4">
            <a:extLst>
              <a:ext uri="{FF2B5EF4-FFF2-40B4-BE49-F238E27FC236}">
                <a16:creationId xmlns:a16="http://schemas.microsoft.com/office/drawing/2014/main" id="{45178477-5D60-95BD-3B0F-86278400AEDB}"/>
              </a:ext>
            </a:extLst>
          </p:cNvPr>
          <p:cNvGrpSpPr/>
          <p:nvPr/>
        </p:nvGrpSpPr>
        <p:grpSpPr>
          <a:xfrm>
            <a:off x="291345" y="2620472"/>
            <a:ext cx="5745422" cy="2599768"/>
            <a:chOff x="343691" y="3905330"/>
            <a:chExt cx="4510833" cy="2599768"/>
          </a:xfrm>
        </p:grpSpPr>
        <p:sp>
          <p:nvSpPr>
            <p:cNvPr id="9" name="Rectangle 8">
              <a:extLst>
                <a:ext uri="{FF2B5EF4-FFF2-40B4-BE49-F238E27FC236}">
                  <a16:creationId xmlns:a16="http://schemas.microsoft.com/office/drawing/2014/main" id="{D8E806B3-3432-47CC-5127-DDB5D0557CF6}"/>
                </a:ext>
              </a:extLst>
            </p:cNvPr>
            <p:cNvSpPr/>
            <p:nvPr/>
          </p:nvSpPr>
          <p:spPr>
            <a:xfrm>
              <a:off x="680301" y="4120302"/>
              <a:ext cx="4174223" cy="1569660"/>
            </a:xfrm>
            <a:prstGeom prst="rect">
              <a:avLst/>
            </a:prstGeom>
          </p:spPr>
          <p:txBody>
            <a:bodyPr wrap="square">
              <a:spAutoFit/>
            </a:bodyPr>
            <a:lstStyle/>
            <a:p>
              <a:r>
                <a:rPr lang="en-GB" sz="1600">
                  <a:cs typeface="Arial" panose="020B0604020202020204" pitchFamily="34" charset="0"/>
                </a:rPr>
                <a:t>I have family and friends in the north and also my partner has a business in the north. It's cheaper. London is expensive, polluted, high-crime. We'd like our own garden. But we have friends here, London has lots to offer in terms of things to do. My kid has got into a good school. Work pays better. It doesn't feel like an easy decision. </a:t>
              </a:r>
            </a:p>
          </p:txBody>
        </p:sp>
        <p:sp>
          <p:nvSpPr>
            <p:cNvPr id="14" name="TextBox 13">
              <a:extLst>
                <a:ext uri="{FF2B5EF4-FFF2-40B4-BE49-F238E27FC236}">
                  <a16:creationId xmlns:a16="http://schemas.microsoft.com/office/drawing/2014/main" id="{CDD6DCE1-3D23-0851-71BA-1E645B0637F8}"/>
                </a:ext>
              </a:extLst>
            </p:cNvPr>
            <p:cNvSpPr txBox="1"/>
            <p:nvPr/>
          </p:nvSpPr>
          <p:spPr>
            <a:xfrm>
              <a:off x="343691" y="3905330"/>
              <a:ext cx="564365" cy="1200329"/>
            </a:xfrm>
            <a:prstGeom prst="rect">
              <a:avLst/>
            </a:prstGeom>
            <a:noFill/>
          </p:spPr>
          <p:txBody>
            <a:bodyPr wrap="square" rtlCol="0">
              <a:spAutoFit/>
            </a:bodyPr>
            <a:lstStyle/>
            <a:p>
              <a:r>
                <a:rPr lang="en-GB" sz="7200">
                  <a:solidFill>
                    <a:schemeClr val="accent1"/>
                  </a:solidFill>
                  <a:latin typeface="Arial" panose="020B0604020202020204" pitchFamily="34" charset="0"/>
                  <a:cs typeface="Arial" panose="020B0604020202020204" pitchFamily="34" charset="0"/>
                </a:rPr>
                <a:t>“</a:t>
              </a:r>
            </a:p>
          </p:txBody>
        </p:sp>
        <p:sp>
          <p:nvSpPr>
            <p:cNvPr id="15" name="Rectangle 14">
              <a:extLst>
                <a:ext uri="{FF2B5EF4-FFF2-40B4-BE49-F238E27FC236}">
                  <a16:creationId xmlns:a16="http://schemas.microsoft.com/office/drawing/2014/main" id="{653AB632-4FEC-7BC9-DC80-F9C98C72CBC2}"/>
                </a:ext>
              </a:extLst>
            </p:cNvPr>
            <p:cNvSpPr/>
            <p:nvPr/>
          </p:nvSpPr>
          <p:spPr>
            <a:xfrm>
              <a:off x="2331496" y="5304769"/>
              <a:ext cx="492443" cy="1200329"/>
            </a:xfrm>
            <a:prstGeom prst="rect">
              <a:avLst/>
            </a:prstGeom>
          </p:spPr>
          <p:txBody>
            <a:bodyPr wrap="none">
              <a:spAutoFit/>
            </a:bodyPr>
            <a:lstStyle/>
            <a:p>
              <a:r>
                <a:rPr lang="en-GB" sz="7200">
                  <a:solidFill>
                    <a:schemeClr val="accent1"/>
                  </a:solidFill>
                  <a:latin typeface="Arial" panose="020B0604020202020204" pitchFamily="34" charset="0"/>
                  <a:cs typeface="Arial" panose="020B0604020202020204" pitchFamily="34" charset="0"/>
                </a:rPr>
                <a:t>”</a:t>
              </a:r>
              <a:endParaRPr lang="en-GB" sz="7200">
                <a:solidFill>
                  <a:schemeClr val="accent1"/>
                </a:solidFill>
              </a:endParaRPr>
            </a:p>
          </p:txBody>
        </p:sp>
      </p:grpSp>
      <p:grpSp>
        <p:nvGrpSpPr>
          <p:cNvPr id="7" name="Group 6">
            <a:extLst>
              <a:ext uri="{FF2B5EF4-FFF2-40B4-BE49-F238E27FC236}">
                <a16:creationId xmlns:a16="http://schemas.microsoft.com/office/drawing/2014/main" id="{F9D4E160-0A20-2532-E7B6-0CB9C7EE7466}"/>
              </a:ext>
            </a:extLst>
          </p:cNvPr>
          <p:cNvGrpSpPr/>
          <p:nvPr/>
        </p:nvGrpSpPr>
        <p:grpSpPr>
          <a:xfrm>
            <a:off x="6155235" y="2538167"/>
            <a:ext cx="5723385" cy="3366422"/>
            <a:chOff x="5671345" y="3958419"/>
            <a:chExt cx="5723385" cy="3366422"/>
          </a:xfrm>
        </p:grpSpPr>
        <p:sp>
          <p:nvSpPr>
            <p:cNvPr id="11" name="Rectangle 10">
              <a:extLst>
                <a:ext uri="{FF2B5EF4-FFF2-40B4-BE49-F238E27FC236}">
                  <a16:creationId xmlns:a16="http://schemas.microsoft.com/office/drawing/2014/main" id="{414F202B-E43B-9BB2-52AF-EC384FF83D09}"/>
                </a:ext>
              </a:extLst>
            </p:cNvPr>
            <p:cNvSpPr/>
            <p:nvPr/>
          </p:nvSpPr>
          <p:spPr>
            <a:xfrm>
              <a:off x="6018664" y="4187386"/>
              <a:ext cx="5376066" cy="2308324"/>
            </a:xfrm>
            <a:prstGeom prst="rect">
              <a:avLst/>
            </a:prstGeom>
          </p:spPr>
          <p:txBody>
            <a:bodyPr wrap="square">
              <a:spAutoFit/>
            </a:bodyPr>
            <a:lstStyle/>
            <a:p>
              <a:r>
                <a:rPr lang="en-GB" sz="1600" dirty="0">
                  <a:cs typeface="Arial" panose="020B0604020202020204" pitchFamily="34" charset="0"/>
                </a:rPr>
                <a:t>The main reason we would consider leaving London is because of the cost of living, specifically the cost of housing.  Another factor is the quality of state secondary schools in certain areas of London. We recently moved from an inner London borough (Newham) to an outer London borough (Harrow) to get more for our money in terms of housing and to have better state secondary schools nearby.  We would consider moving out of London at some point because schools see over-subscribed in London, especially special schools. </a:t>
              </a:r>
              <a:endParaRPr lang="en-GB" sz="1400" dirty="0">
                <a:solidFill>
                  <a:schemeClr val="accent6"/>
                </a:solidFill>
                <a:cs typeface="Arial" panose="020B0604020202020204" pitchFamily="34" charset="0"/>
              </a:endParaRPr>
            </a:p>
          </p:txBody>
        </p:sp>
        <p:sp>
          <p:nvSpPr>
            <p:cNvPr id="19" name="Rectangle 18">
              <a:extLst>
                <a:ext uri="{FF2B5EF4-FFF2-40B4-BE49-F238E27FC236}">
                  <a16:creationId xmlns:a16="http://schemas.microsoft.com/office/drawing/2014/main" id="{79E08218-7392-DFD4-8202-96386C919C48}"/>
                </a:ext>
              </a:extLst>
            </p:cNvPr>
            <p:cNvSpPr/>
            <p:nvPr/>
          </p:nvSpPr>
          <p:spPr>
            <a:xfrm>
              <a:off x="8943366" y="6124512"/>
              <a:ext cx="492443" cy="1200329"/>
            </a:xfrm>
            <a:prstGeom prst="rect">
              <a:avLst/>
            </a:prstGeom>
          </p:spPr>
          <p:txBody>
            <a:bodyPr wrap="none">
              <a:spAutoFit/>
            </a:bodyPr>
            <a:lstStyle/>
            <a:p>
              <a:r>
                <a:rPr lang="en-GB" sz="7200">
                  <a:solidFill>
                    <a:schemeClr val="accent6"/>
                  </a:solidFill>
                  <a:latin typeface="Arial" panose="020B0604020202020204" pitchFamily="34" charset="0"/>
                  <a:cs typeface="Arial" panose="020B0604020202020204" pitchFamily="34" charset="0"/>
                </a:rPr>
                <a:t>”</a:t>
              </a:r>
              <a:endParaRPr lang="en-GB" sz="7200">
                <a:solidFill>
                  <a:schemeClr val="accent6"/>
                </a:solidFill>
              </a:endParaRPr>
            </a:p>
          </p:txBody>
        </p:sp>
        <p:sp>
          <p:nvSpPr>
            <p:cNvPr id="20" name="TextBox 19">
              <a:extLst>
                <a:ext uri="{FF2B5EF4-FFF2-40B4-BE49-F238E27FC236}">
                  <a16:creationId xmlns:a16="http://schemas.microsoft.com/office/drawing/2014/main" id="{05F0A320-DE0E-F7B1-4299-4346E5373FF7}"/>
                </a:ext>
              </a:extLst>
            </p:cNvPr>
            <p:cNvSpPr txBox="1"/>
            <p:nvPr/>
          </p:nvSpPr>
          <p:spPr>
            <a:xfrm>
              <a:off x="5671345" y="3958419"/>
              <a:ext cx="492444" cy="1200329"/>
            </a:xfrm>
            <a:prstGeom prst="rect">
              <a:avLst/>
            </a:prstGeom>
            <a:noFill/>
          </p:spPr>
          <p:txBody>
            <a:bodyPr wrap="square" rtlCol="0">
              <a:spAutoFit/>
            </a:bodyPr>
            <a:lstStyle/>
            <a:p>
              <a:r>
                <a:rPr lang="en-GB" sz="7200">
                  <a:solidFill>
                    <a:schemeClr val="accent6"/>
                  </a:solidFill>
                  <a:latin typeface="Arial" panose="020B0604020202020204" pitchFamily="34" charset="0"/>
                  <a:cs typeface="Arial" panose="020B0604020202020204" pitchFamily="34" charset="0"/>
                </a:rPr>
                <a:t>“</a:t>
              </a:r>
            </a:p>
          </p:txBody>
        </p:sp>
      </p:grpSp>
      <p:grpSp>
        <p:nvGrpSpPr>
          <p:cNvPr id="6" name="Group 5">
            <a:extLst>
              <a:ext uri="{FF2B5EF4-FFF2-40B4-BE49-F238E27FC236}">
                <a16:creationId xmlns:a16="http://schemas.microsoft.com/office/drawing/2014/main" id="{A40EDD9A-93EE-96AC-A4AE-BE9336492FCB}"/>
              </a:ext>
            </a:extLst>
          </p:cNvPr>
          <p:cNvGrpSpPr/>
          <p:nvPr/>
        </p:nvGrpSpPr>
        <p:grpSpPr>
          <a:xfrm>
            <a:off x="408487" y="1099685"/>
            <a:ext cx="5368859" cy="2234233"/>
            <a:chOff x="253657" y="4707100"/>
            <a:chExt cx="5368859" cy="2234233"/>
          </a:xfrm>
        </p:grpSpPr>
        <p:sp>
          <p:nvSpPr>
            <p:cNvPr id="12" name="Rectangle 11">
              <a:extLst>
                <a:ext uri="{FF2B5EF4-FFF2-40B4-BE49-F238E27FC236}">
                  <a16:creationId xmlns:a16="http://schemas.microsoft.com/office/drawing/2014/main" id="{7E32CEB8-5040-CE51-67E4-36FF64156B12}"/>
                </a:ext>
              </a:extLst>
            </p:cNvPr>
            <p:cNvSpPr/>
            <p:nvPr/>
          </p:nvSpPr>
          <p:spPr>
            <a:xfrm>
              <a:off x="591816" y="4959100"/>
              <a:ext cx="4849779" cy="1077218"/>
            </a:xfrm>
            <a:prstGeom prst="rect">
              <a:avLst/>
            </a:prstGeom>
          </p:spPr>
          <p:txBody>
            <a:bodyPr wrap="square">
              <a:spAutoFit/>
            </a:bodyPr>
            <a:lstStyle/>
            <a:p>
              <a:r>
                <a:rPr lang="en-GB" sz="1600" dirty="0">
                  <a:cs typeface="Arial" panose="020B0604020202020204" pitchFamily="34" charset="0"/>
                </a:rPr>
                <a:t>Living expenses are too high and the space is very limited in a house. We believe that our children will have more freedom to grow in an environment with more space and as parents, to cut down the living cost. </a:t>
              </a:r>
            </a:p>
          </p:txBody>
        </p:sp>
        <p:sp>
          <p:nvSpPr>
            <p:cNvPr id="18" name="TextBox 17">
              <a:extLst>
                <a:ext uri="{FF2B5EF4-FFF2-40B4-BE49-F238E27FC236}">
                  <a16:creationId xmlns:a16="http://schemas.microsoft.com/office/drawing/2014/main" id="{5E2B5704-E7F3-84DE-5745-2FCF01E7E97D}"/>
                </a:ext>
              </a:extLst>
            </p:cNvPr>
            <p:cNvSpPr txBox="1"/>
            <p:nvPr/>
          </p:nvSpPr>
          <p:spPr>
            <a:xfrm>
              <a:off x="253657" y="4707100"/>
              <a:ext cx="553304" cy="1200329"/>
            </a:xfrm>
            <a:prstGeom prst="rect">
              <a:avLst/>
            </a:prstGeom>
            <a:noFill/>
          </p:spPr>
          <p:txBody>
            <a:bodyPr wrap="square" rtlCol="0">
              <a:spAutoFit/>
            </a:bodyPr>
            <a:lstStyle/>
            <a:p>
              <a:r>
                <a:rPr lang="en-GB" sz="7200">
                  <a:solidFill>
                    <a:schemeClr val="accent3"/>
                  </a:solidFill>
                  <a:latin typeface="Arial" panose="020B0604020202020204" pitchFamily="34" charset="0"/>
                  <a:cs typeface="Arial" panose="020B0604020202020204" pitchFamily="34" charset="0"/>
                </a:rPr>
                <a:t>“</a:t>
              </a:r>
            </a:p>
          </p:txBody>
        </p:sp>
        <p:sp>
          <p:nvSpPr>
            <p:cNvPr id="21" name="Rectangle 20">
              <a:extLst>
                <a:ext uri="{FF2B5EF4-FFF2-40B4-BE49-F238E27FC236}">
                  <a16:creationId xmlns:a16="http://schemas.microsoft.com/office/drawing/2014/main" id="{2E6A0967-FBA8-B2DB-EBBD-90CE07177153}"/>
                </a:ext>
              </a:extLst>
            </p:cNvPr>
            <p:cNvSpPr/>
            <p:nvPr/>
          </p:nvSpPr>
          <p:spPr>
            <a:xfrm>
              <a:off x="5130073" y="5741004"/>
              <a:ext cx="492443" cy="1200329"/>
            </a:xfrm>
            <a:prstGeom prst="rect">
              <a:avLst/>
            </a:prstGeom>
          </p:spPr>
          <p:txBody>
            <a:bodyPr wrap="none">
              <a:spAutoFit/>
            </a:bodyPr>
            <a:lstStyle/>
            <a:p>
              <a:r>
                <a:rPr lang="en-GB" sz="7200">
                  <a:solidFill>
                    <a:schemeClr val="accent3"/>
                  </a:solidFill>
                  <a:latin typeface="Arial" panose="020B0604020202020204" pitchFamily="34" charset="0"/>
                  <a:cs typeface="Arial" panose="020B0604020202020204" pitchFamily="34" charset="0"/>
                </a:rPr>
                <a:t>”</a:t>
              </a:r>
              <a:endParaRPr lang="en-GB" sz="7200">
                <a:solidFill>
                  <a:schemeClr val="accent3"/>
                </a:solidFill>
              </a:endParaRPr>
            </a:p>
          </p:txBody>
        </p:sp>
      </p:grpSp>
      <p:grpSp>
        <p:nvGrpSpPr>
          <p:cNvPr id="8" name="Group 7">
            <a:extLst>
              <a:ext uri="{FF2B5EF4-FFF2-40B4-BE49-F238E27FC236}">
                <a16:creationId xmlns:a16="http://schemas.microsoft.com/office/drawing/2014/main" id="{F1976AE1-0FFA-715C-6154-2B01EF99F9A5}"/>
              </a:ext>
            </a:extLst>
          </p:cNvPr>
          <p:cNvGrpSpPr/>
          <p:nvPr/>
        </p:nvGrpSpPr>
        <p:grpSpPr>
          <a:xfrm>
            <a:off x="6214566" y="5112197"/>
            <a:ext cx="5745422" cy="1649592"/>
            <a:chOff x="343691" y="3905330"/>
            <a:chExt cx="4510833" cy="1649592"/>
          </a:xfrm>
        </p:grpSpPr>
        <p:sp>
          <p:nvSpPr>
            <p:cNvPr id="25" name="Rectangle 24">
              <a:extLst>
                <a:ext uri="{FF2B5EF4-FFF2-40B4-BE49-F238E27FC236}">
                  <a16:creationId xmlns:a16="http://schemas.microsoft.com/office/drawing/2014/main" id="{B184DD52-573E-8392-37BF-3227EEBB8A47}"/>
                </a:ext>
              </a:extLst>
            </p:cNvPr>
            <p:cNvSpPr/>
            <p:nvPr/>
          </p:nvSpPr>
          <p:spPr>
            <a:xfrm>
              <a:off x="680301" y="4120302"/>
              <a:ext cx="4174223" cy="584775"/>
            </a:xfrm>
            <a:prstGeom prst="rect">
              <a:avLst/>
            </a:prstGeom>
          </p:spPr>
          <p:txBody>
            <a:bodyPr wrap="square">
              <a:spAutoFit/>
            </a:bodyPr>
            <a:lstStyle/>
            <a:p>
              <a:r>
                <a:rPr lang="en-GB" sz="1600" dirty="0">
                  <a:cs typeface="Arial" panose="020B0604020202020204" pitchFamily="34" charset="0"/>
                </a:rPr>
                <a:t>In future we might move from London due to immigration policies. If the new law applied to current visa holders.</a:t>
              </a:r>
            </a:p>
          </p:txBody>
        </p:sp>
        <p:sp>
          <p:nvSpPr>
            <p:cNvPr id="26" name="TextBox 25">
              <a:extLst>
                <a:ext uri="{FF2B5EF4-FFF2-40B4-BE49-F238E27FC236}">
                  <a16:creationId xmlns:a16="http://schemas.microsoft.com/office/drawing/2014/main" id="{03F55FF0-FE77-29DB-FB82-E36943ABA86F}"/>
                </a:ext>
              </a:extLst>
            </p:cNvPr>
            <p:cNvSpPr txBox="1"/>
            <p:nvPr/>
          </p:nvSpPr>
          <p:spPr>
            <a:xfrm>
              <a:off x="343691" y="3905330"/>
              <a:ext cx="564365" cy="1200329"/>
            </a:xfrm>
            <a:prstGeom prst="rect">
              <a:avLst/>
            </a:prstGeom>
            <a:noFill/>
          </p:spPr>
          <p:txBody>
            <a:bodyPr wrap="square" rtlCol="0">
              <a:spAutoFit/>
            </a:bodyPr>
            <a:lstStyle/>
            <a:p>
              <a:r>
                <a:rPr lang="en-GB" sz="7200">
                  <a:solidFill>
                    <a:schemeClr val="accent3"/>
                  </a:solidFill>
                  <a:latin typeface="Arial" panose="020B0604020202020204" pitchFamily="34" charset="0"/>
                  <a:cs typeface="Arial" panose="020B0604020202020204" pitchFamily="34" charset="0"/>
                </a:rPr>
                <a:t>“</a:t>
              </a:r>
            </a:p>
          </p:txBody>
        </p:sp>
        <p:sp>
          <p:nvSpPr>
            <p:cNvPr id="27" name="Rectangle 26">
              <a:extLst>
                <a:ext uri="{FF2B5EF4-FFF2-40B4-BE49-F238E27FC236}">
                  <a16:creationId xmlns:a16="http://schemas.microsoft.com/office/drawing/2014/main" id="{EBA2F781-6016-F075-8D18-0D6322BB5DEF}"/>
                </a:ext>
              </a:extLst>
            </p:cNvPr>
            <p:cNvSpPr/>
            <p:nvPr/>
          </p:nvSpPr>
          <p:spPr>
            <a:xfrm>
              <a:off x="4211615" y="4354593"/>
              <a:ext cx="386626" cy="1200329"/>
            </a:xfrm>
            <a:prstGeom prst="rect">
              <a:avLst/>
            </a:prstGeom>
          </p:spPr>
          <p:txBody>
            <a:bodyPr wrap="none">
              <a:spAutoFit/>
            </a:bodyPr>
            <a:lstStyle/>
            <a:p>
              <a:r>
                <a:rPr lang="en-GB" sz="7200">
                  <a:solidFill>
                    <a:schemeClr val="accent3"/>
                  </a:solidFill>
                  <a:latin typeface="Arial" panose="020B0604020202020204" pitchFamily="34" charset="0"/>
                  <a:cs typeface="Arial" panose="020B0604020202020204" pitchFamily="34" charset="0"/>
                </a:rPr>
                <a:t>”</a:t>
              </a:r>
              <a:endParaRPr lang="en-GB" sz="7200">
                <a:solidFill>
                  <a:schemeClr val="accent3"/>
                </a:solidFill>
              </a:endParaRPr>
            </a:p>
          </p:txBody>
        </p:sp>
      </p:grpSp>
      <p:grpSp>
        <p:nvGrpSpPr>
          <p:cNvPr id="13" name="Group 12">
            <a:extLst>
              <a:ext uri="{FF2B5EF4-FFF2-40B4-BE49-F238E27FC236}">
                <a16:creationId xmlns:a16="http://schemas.microsoft.com/office/drawing/2014/main" id="{E3ECADB9-7085-7B6E-B6E4-6890D83863F2}"/>
              </a:ext>
            </a:extLst>
          </p:cNvPr>
          <p:cNvGrpSpPr/>
          <p:nvPr/>
        </p:nvGrpSpPr>
        <p:grpSpPr>
          <a:xfrm>
            <a:off x="386686" y="4597963"/>
            <a:ext cx="5723385" cy="2100714"/>
            <a:chOff x="5671345" y="3958419"/>
            <a:chExt cx="5723385" cy="2100714"/>
          </a:xfrm>
        </p:grpSpPr>
        <p:sp>
          <p:nvSpPr>
            <p:cNvPr id="16" name="Rectangle 15">
              <a:extLst>
                <a:ext uri="{FF2B5EF4-FFF2-40B4-BE49-F238E27FC236}">
                  <a16:creationId xmlns:a16="http://schemas.microsoft.com/office/drawing/2014/main" id="{43E6DC32-DC58-B145-8CA6-0CB373443845}"/>
                </a:ext>
              </a:extLst>
            </p:cNvPr>
            <p:cNvSpPr/>
            <p:nvPr/>
          </p:nvSpPr>
          <p:spPr>
            <a:xfrm>
              <a:off x="6018664" y="4187386"/>
              <a:ext cx="5376066" cy="1077218"/>
            </a:xfrm>
            <a:prstGeom prst="rect">
              <a:avLst/>
            </a:prstGeom>
          </p:spPr>
          <p:txBody>
            <a:bodyPr wrap="square">
              <a:spAutoFit/>
            </a:bodyPr>
            <a:lstStyle/>
            <a:p>
              <a:r>
                <a:rPr lang="en-GB" sz="1600" dirty="0">
                  <a:cs typeface="Arial" panose="020B0604020202020204" pitchFamily="34" charset="0"/>
                </a:rPr>
                <a:t>Lack of space, we need a house and garden. All of which are unaffordable in London. Only flats seem to be built. Anti-social behaviour- drugs and people doing balloon's are now a common sight[...]</a:t>
              </a:r>
            </a:p>
          </p:txBody>
        </p:sp>
        <p:sp>
          <p:nvSpPr>
            <p:cNvPr id="17" name="Rectangle 16">
              <a:extLst>
                <a:ext uri="{FF2B5EF4-FFF2-40B4-BE49-F238E27FC236}">
                  <a16:creationId xmlns:a16="http://schemas.microsoft.com/office/drawing/2014/main" id="{35B717A6-81E3-DF43-9013-A1125EF4626E}"/>
                </a:ext>
              </a:extLst>
            </p:cNvPr>
            <p:cNvSpPr/>
            <p:nvPr/>
          </p:nvSpPr>
          <p:spPr>
            <a:xfrm>
              <a:off x="7419956" y="4858804"/>
              <a:ext cx="492443" cy="1200329"/>
            </a:xfrm>
            <a:prstGeom prst="rect">
              <a:avLst/>
            </a:prstGeom>
          </p:spPr>
          <p:txBody>
            <a:bodyPr wrap="none">
              <a:spAutoFit/>
            </a:bodyPr>
            <a:lstStyle/>
            <a:p>
              <a:r>
                <a:rPr lang="en-GB" sz="7200">
                  <a:solidFill>
                    <a:schemeClr val="accent6"/>
                  </a:solidFill>
                  <a:latin typeface="Arial" panose="020B0604020202020204" pitchFamily="34" charset="0"/>
                  <a:cs typeface="Arial" panose="020B0604020202020204" pitchFamily="34" charset="0"/>
                </a:rPr>
                <a:t>”</a:t>
              </a:r>
              <a:endParaRPr lang="en-GB" sz="7200">
                <a:solidFill>
                  <a:schemeClr val="accent6"/>
                </a:solidFill>
              </a:endParaRPr>
            </a:p>
          </p:txBody>
        </p:sp>
        <p:sp>
          <p:nvSpPr>
            <p:cNvPr id="22" name="TextBox 21">
              <a:extLst>
                <a:ext uri="{FF2B5EF4-FFF2-40B4-BE49-F238E27FC236}">
                  <a16:creationId xmlns:a16="http://schemas.microsoft.com/office/drawing/2014/main" id="{1B218194-C447-4D68-A688-A491756F74BC}"/>
                </a:ext>
              </a:extLst>
            </p:cNvPr>
            <p:cNvSpPr txBox="1"/>
            <p:nvPr/>
          </p:nvSpPr>
          <p:spPr>
            <a:xfrm>
              <a:off x="5671345" y="3958419"/>
              <a:ext cx="492444" cy="1200329"/>
            </a:xfrm>
            <a:prstGeom prst="rect">
              <a:avLst/>
            </a:prstGeom>
            <a:noFill/>
          </p:spPr>
          <p:txBody>
            <a:bodyPr wrap="square" rtlCol="0">
              <a:spAutoFit/>
            </a:bodyPr>
            <a:lstStyle/>
            <a:p>
              <a:r>
                <a:rPr lang="en-GB" sz="7200">
                  <a:solidFill>
                    <a:schemeClr val="accent6"/>
                  </a:solidFill>
                  <a:latin typeface="Arial" panose="020B0604020202020204" pitchFamily="34" charset="0"/>
                  <a:cs typeface="Arial" panose="020B0604020202020204" pitchFamily="34" charset="0"/>
                </a:rPr>
                <a:t>“</a:t>
              </a:r>
            </a:p>
          </p:txBody>
        </p:sp>
      </p:grpSp>
      <p:grpSp>
        <p:nvGrpSpPr>
          <p:cNvPr id="23" name="Group 22">
            <a:extLst>
              <a:ext uri="{FF2B5EF4-FFF2-40B4-BE49-F238E27FC236}">
                <a16:creationId xmlns:a16="http://schemas.microsoft.com/office/drawing/2014/main" id="{CA00DEA9-13F3-A50C-A2D2-6F54986DCA66}"/>
              </a:ext>
            </a:extLst>
          </p:cNvPr>
          <p:cNvGrpSpPr/>
          <p:nvPr/>
        </p:nvGrpSpPr>
        <p:grpSpPr>
          <a:xfrm>
            <a:off x="6162064" y="1337838"/>
            <a:ext cx="5745422" cy="1848719"/>
            <a:chOff x="343691" y="3905330"/>
            <a:chExt cx="4510833" cy="1848719"/>
          </a:xfrm>
        </p:grpSpPr>
        <p:sp>
          <p:nvSpPr>
            <p:cNvPr id="24" name="Rectangle 23">
              <a:extLst>
                <a:ext uri="{FF2B5EF4-FFF2-40B4-BE49-F238E27FC236}">
                  <a16:creationId xmlns:a16="http://schemas.microsoft.com/office/drawing/2014/main" id="{9A8D63CC-D34C-4D68-C463-6EDD66C8AFC8}"/>
                </a:ext>
              </a:extLst>
            </p:cNvPr>
            <p:cNvSpPr/>
            <p:nvPr/>
          </p:nvSpPr>
          <p:spPr>
            <a:xfrm>
              <a:off x="680301" y="4120302"/>
              <a:ext cx="4174223" cy="830997"/>
            </a:xfrm>
            <a:prstGeom prst="rect">
              <a:avLst/>
            </a:prstGeom>
          </p:spPr>
          <p:txBody>
            <a:bodyPr wrap="square">
              <a:spAutoFit/>
            </a:bodyPr>
            <a:lstStyle/>
            <a:p>
              <a:r>
                <a:rPr lang="en-GB" sz="1600" dirty="0">
                  <a:cs typeface="Arial" panose="020B0604020202020204" pitchFamily="34" charset="0"/>
                </a:rPr>
                <a:t>I want cleaner air, more green space, better schools and safe environment for [my children] once they are starting to go out alone.</a:t>
              </a:r>
            </a:p>
          </p:txBody>
        </p:sp>
        <p:sp>
          <p:nvSpPr>
            <p:cNvPr id="28" name="TextBox 27">
              <a:extLst>
                <a:ext uri="{FF2B5EF4-FFF2-40B4-BE49-F238E27FC236}">
                  <a16:creationId xmlns:a16="http://schemas.microsoft.com/office/drawing/2014/main" id="{E04885D0-6A7A-6ACF-AEE1-6DE548C827E0}"/>
                </a:ext>
              </a:extLst>
            </p:cNvPr>
            <p:cNvSpPr txBox="1"/>
            <p:nvPr/>
          </p:nvSpPr>
          <p:spPr>
            <a:xfrm>
              <a:off x="343691" y="3905330"/>
              <a:ext cx="564365" cy="1200329"/>
            </a:xfrm>
            <a:prstGeom prst="rect">
              <a:avLst/>
            </a:prstGeom>
            <a:noFill/>
          </p:spPr>
          <p:txBody>
            <a:bodyPr wrap="square" rtlCol="0">
              <a:spAutoFit/>
            </a:bodyPr>
            <a:lstStyle/>
            <a:p>
              <a:r>
                <a:rPr lang="en-GB" sz="7200">
                  <a:solidFill>
                    <a:schemeClr val="accent5"/>
                  </a:solidFill>
                  <a:latin typeface="Arial" panose="020B0604020202020204" pitchFamily="34" charset="0"/>
                  <a:cs typeface="Arial" panose="020B0604020202020204" pitchFamily="34" charset="0"/>
                </a:rPr>
                <a:t>“</a:t>
              </a:r>
            </a:p>
          </p:txBody>
        </p:sp>
        <p:sp>
          <p:nvSpPr>
            <p:cNvPr id="29" name="Rectangle 28">
              <a:extLst>
                <a:ext uri="{FF2B5EF4-FFF2-40B4-BE49-F238E27FC236}">
                  <a16:creationId xmlns:a16="http://schemas.microsoft.com/office/drawing/2014/main" id="{C25412BF-0FA6-3813-0091-46131F626EE0}"/>
                </a:ext>
              </a:extLst>
            </p:cNvPr>
            <p:cNvSpPr/>
            <p:nvPr/>
          </p:nvSpPr>
          <p:spPr>
            <a:xfrm>
              <a:off x="1158836" y="4553720"/>
              <a:ext cx="386626" cy="1200329"/>
            </a:xfrm>
            <a:prstGeom prst="rect">
              <a:avLst/>
            </a:prstGeom>
          </p:spPr>
          <p:txBody>
            <a:bodyPr wrap="none">
              <a:spAutoFit/>
            </a:bodyPr>
            <a:lstStyle/>
            <a:p>
              <a:r>
                <a:rPr lang="en-GB" sz="7200" dirty="0">
                  <a:solidFill>
                    <a:schemeClr val="accent5"/>
                  </a:solidFill>
                  <a:latin typeface="Arial" panose="020B0604020202020204" pitchFamily="34" charset="0"/>
                  <a:cs typeface="Arial" panose="020B0604020202020204" pitchFamily="34" charset="0"/>
                </a:rPr>
                <a:t>”</a:t>
              </a:r>
              <a:endParaRPr lang="en-GB" sz="7200" dirty="0">
                <a:solidFill>
                  <a:schemeClr val="accent5"/>
                </a:solidFill>
              </a:endParaRPr>
            </a:p>
          </p:txBody>
        </p:sp>
      </p:grpSp>
      <p:sp>
        <p:nvSpPr>
          <p:cNvPr id="31" name="TextBox 30">
            <a:extLst>
              <a:ext uri="{FF2B5EF4-FFF2-40B4-BE49-F238E27FC236}">
                <a16:creationId xmlns:a16="http://schemas.microsoft.com/office/drawing/2014/main" id="{2378E241-A500-BB95-B598-853E59F3611A}"/>
              </a:ext>
            </a:extLst>
          </p:cNvPr>
          <p:cNvSpPr txBox="1"/>
          <p:nvPr/>
        </p:nvSpPr>
        <p:spPr>
          <a:xfrm>
            <a:off x="159276" y="6220118"/>
            <a:ext cx="9611832" cy="600164"/>
          </a:xfrm>
          <a:prstGeom prst="rect">
            <a:avLst/>
          </a:prstGeom>
          <a:noFill/>
        </p:spPr>
        <p:txBody>
          <a:bodyPr wrap="square" rtlCol="0">
            <a:spAutoFit/>
          </a:bodyPr>
          <a:lstStyle/>
          <a:p>
            <a:r>
              <a:rPr lang="en-GB" sz="1100" dirty="0">
                <a:cs typeface="Arial" panose="020B0604020202020204" pitchFamily="34" charset="0"/>
              </a:rPr>
              <a:t>The above quotes are from respondents’ answers to the question, “Please can you explain the main reasons why you might consider leaving London? Your reasons do not necessarily need to be related to raising a family, although the Committee would be particularly interested to hear your views on this topic.” which allowed free text entry.</a:t>
            </a:r>
            <a:endParaRPr lang="en-GB" sz="1100" dirty="0">
              <a:highlight>
                <a:srgbClr val="FFFF00"/>
              </a:highlight>
              <a:cs typeface="Arial" panose="020B0604020202020204" pitchFamily="34" charset="0"/>
            </a:endParaRPr>
          </a:p>
        </p:txBody>
      </p:sp>
    </p:spTree>
    <p:extLst>
      <p:ext uri="{BB962C8B-B14F-4D97-AF65-F5344CB8AC3E}">
        <p14:creationId xmlns:p14="http://schemas.microsoft.com/office/powerpoint/2010/main" val="1128423783"/>
      </p:ext>
    </p:extLst>
  </p:cSld>
  <p:clrMapOvr>
    <a:masterClrMapping/>
  </p:clrMapOvr>
</p:sld>
</file>

<file path=ppt/theme/theme1.xml><?xml version="1.0" encoding="utf-8"?>
<a:theme xmlns:a="http://schemas.openxmlformats.org/drawingml/2006/main" name="CIU Light Theme">
  <a:themeElements>
    <a:clrScheme name="City Intelligence">
      <a:dk1>
        <a:srgbClr val="000000"/>
      </a:dk1>
      <a:lt1>
        <a:srgbClr val="FFFFFF"/>
      </a:lt1>
      <a:dk2>
        <a:srgbClr val="353D42"/>
      </a:dk2>
      <a:lt2>
        <a:srgbClr val="868B8E"/>
      </a:lt2>
      <a:accent1>
        <a:srgbClr val="008BC1"/>
      </a:accent1>
      <a:accent2>
        <a:srgbClr val="EE266D"/>
      </a:accent2>
      <a:accent3>
        <a:srgbClr val="4C9E4C"/>
      </a:accent3>
      <a:accent4>
        <a:srgbClr val="9E0059"/>
      </a:accent4>
      <a:accent5>
        <a:srgbClr val="DD072B"/>
      </a:accent5>
      <a:accent6>
        <a:srgbClr val="C617A1"/>
      </a:accent6>
      <a:hlink>
        <a:srgbClr val="0000FF"/>
      </a:hlink>
      <a:folHlink>
        <a:srgbClr val="800080"/>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CIU Half and Half">
  <a:themeElements>
    <a:clrScheme name="City Intelligence">
      <a:dk1>
        <a:srgbClr val="000000"/>
      </a:dk1>
      <a:lt1>
        <a:srgbClr val="FFFFFF"/>
      </a:lt1>
      <a:dk2>
        <a:srgbClr val="353D42"/>
      </a:dk2>
      <a:lt2>
        <a:srgbClr val="868B8E"/>
      </a:lt2>
      <a:accent1>
        <a:srgbClr val="008BC1"/>
      </a:accent1>
      <a:accent2>
        <a:srgbClr val="EE266D"/>
      </a:accent2>
      <a:accent3>
        <a:srgbClr val="4C9E4C"/>
      </a:accent3>
      <a:accent4>
        <a:srgbClr val="9E0059"/>
      </a:accent4>
      <a:accent5>
        <a:srgbClr val="DD072B"/>
      </a:accent5>
      <a:accent6>
        <a:srgbClr val="C617A1"/>
      </a:accent6>
      <a:hlink>
        <a:srgbClr val="0000FF"/>
      </a:hlink>
      <a:folHlink>
        <a:srgbClr val="800080"/>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CONTENT_MOL">
  <a:themeElements>
    <a:clrScheme name="MOL2">
      <a:dk1>
        <a:srgbClr val="353E43"/>
      </a:dk1>
      <a:lt1>
        <a:srgbClr val="FFFFFF"/>
      </a:lt1>
      <a:dk2>
        <a:srgbClr val="5C6970"/>
      </a:dk2>
      <a:lt2>
        <a:srgbClr val="A3A3A3"/>
      </a:lt2>
      <a:accent1>
        <a:srgbClr val="EE266D"/>
      </a:accent1>
      <a:accent2>
        <a:srgbClr val="5C6970"/>
      </a:accent2>
      <a:accent3>
        <a:srgbClr val="00AEEF"/>
      </a:accent3>
      <a:accent4>
        <a:srgbClr val="E95814"/>
      </a:accent4>
      <a:accent5>
        <a:srgbClr val="792D89"/>
      </a:accent5>
      <a:accent6>
        <a:srgbClr val="008D48"/>
      </a:accent6>
      <a:hlink>
        <a:srgbClr val="5C6970"/>
      </a:hlink>
      <a:folHlink>
        <a:srgbClr val="A3A3A3"/>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gray">
        <a:solidFill>
          <a:schemeClr val="accent1"/>
        </a:solidFill>
        <a:ln w="9525">
          <a:solidFill>
            <a:schemeClr val="accent1"/>
          </a:solidFill>
        </a:ln>
      </a:spPr>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marL="0" indent="0" algn="ctr">
          <a:spcBef>
            <a:spcPts val="300"/>
          </a:spcBef>
          <a:buFont typeface="Courier New" pitchFamily="49" charset="0"/>
          <a:buNone/>
          <a:defRPr sz="1600" dirty="0" smtClean="0">
            <a:solidFill>
              <a:schemeClr val="bg1"/>
            </a:solidFill>
            <a:latin typeface="+mj-lt"/>
            <a:cs typeface="Brave Sans" panose="020B0504020101010102" pitchFamily="34" charset="0"/>
          </a:defRPr>
        </a:defPPr>
      </a:lstStyle>
      <a:style>
        <a:lnRef idx="2">
          <a:schemeClr val="accent1">
            <a:shade val="50000"/>
          </a:schemeClr>
        </a:lnRef>
        <a:fillRef idx="1">
          <a:schemeClr val="accent1"/>
        </a:fillRef>
        <a:effectRef idx="0">
          <a:schemeClr val="accent1"/>
        </a:effectRef>
        <a:fontRef idx="minor">
          <a:schemeClr val="lt1"/>
        </a:fontRef>
      </a:style>
    </a:spDef>
    <a:lnDef>
      <a:spPr>
        <a:ln w="12700">
          <a:solidFill>
            <a:schemeClr val="tx1"/>
          </a:solidFill>
          <a:tailEnd type="none"/>
        </a:ln>
      </a:spPr>
      <a:bodyPr/>
      <a:lstStyle/>
      <a:style>
        <a:lnRef idx="1">
          <a:schemeClr val="accent1"/>
        </a:lnRef>
        <a:fillRef idx="0">
          <a:schemeClr val="accent1"/>
        </a:fillRef>
        <a:effectRef idx="0">
          <a:schemeClr val="accent1"/>
        </a:effectRef>
        <a:fontRef idx="minor">
          <a:schemeClr val="tx1"/>
        </a:fontRef>
      </a:style>
    </a:lnDef>
    <a:txDef>
      <a:spPr bwMode="gray">
        <a:noFill/>
      </a:spPr>
      <a:bodyPr wrap="square" lIns="0" tIns="0" rIns="0" bIns="0" rtlCol="0">
        <a:noAutofit/>
      </a:bodyPr>
      <a:lstStyle>
        <a:defPPr algn="l">
          <a:spcBef>
            <a:spcPts val="0"/>
          </a:spcBef>
          <a:defRPr sz="1600" dirty="0" err="1" smtClean="0">
            <a:latin typeface="+mn-lt"/>
            <a:cs typeface="Arial" pitchFamily="34" charset="0"/>
          </a:defRPr>
        </a:defPPr>
      </a:lstStyle>
    </a:txDef>
  </a:objectDefaults>
  <a:extraClrSchemeLst/>
  <a:custClrLst>
    <a:custClr>
      <a:srgbClr val="EE266D"/>
    </a:custClr>
    <a:custClr>
      <a:srgbClr val="00AEEF"/>
    </a:custClr>
    <a:custClr>
      <a:srgbClr val="008D48"/>
    </a:custClr>
    <a:custClr>
      <a:srgbClr val="FFF200"/>
    </a:custClr>
    <a:custClr>
      <a:srgbClr val="E85713"/>
    </a:custClr>
    <a:custClr>
      <a:srgbClr val="E0001B"/>
    </a:custClr>
    <a:custClr>
      <a:srgbClr val="9E0059"/>
    </a:custClr>
    <a:custClr>
      <a:srgbClr val="00577D"/>
    </a:custClr>
    <a:custClr>
      <a:srgbClr val="DCA000"/>
    </a:custClr>
    <a:custClr>
      <a:srgbClr val="792C89"/>
    </a:custClr>
    <a:custClr>
      <a:srgbClr val="F1518A"/>
    </a:custClr>
    <a:custClr>
      <a:srgbClr val="33BEF2"/>
    </a:custClr>
    <a:custClr>
      <a:srgbClr val="33A46D"/>
    </a:custClr>
    <a:custClr>
      <a:srgbClr val="FFF533"/>
    </a:custClr>
    <a:custClr>
      <a:srgbClr val="ED7942"/>
    </a:custClr>
    <a:custClr>
      <a:srgbClr val="E63349"/>
    </a:custClr>
    <a:custClr>
      <a:srgbClr val="B1337A"/>
    </a:custClr>
    <a:custClr>
      <a:srgbClr val="337997"/>
    </a:custClr>
    <a:custClr>
      <a:srgbClr val="E3B333"/>
    </a:custClr>
    <a:custClr>
      <a:srgbClr val="9456A1"/>
    </a:custClr>
    <a:custClr>
      <a:srgbClr val="F57DA7"/>
    </a:custClr>
    <a:custClr>
      <a:srgbClr val="66CEF5"/>
    </a:custClr>
    <a:custClr>
      <a:srgbClr val="66BB91"/>
    </a:custClr>
    <a:custClr>
      <a:srgbClr val="FFF766"/>
    </a:custClr>
    <a:custClr>
      <a:srgbClr val="F19A71"/>
    </a:custClr>
    <a:custClr>
      <a:srgbClr val="EC6676"/>
    </a:custClr>
    <a:custClr>
      <a:srgbClr val="C5669B"/>
    </a:custClr>
    <a:custClr>
      <a:srgbClr val="669AB1"/>
    </a:custClr>
    <a:custClr>
      <a:srgbClr val="EAC666"/>
    </a:custClr>
    <a:custClr>
      <a:srgbClr val="AF81B8"/>
    </a:custClr>
    <a:custClr>
      <a:srgbClr val="F8A8C5"/>
    </a:custClr>
    <a:custClr>
      <a:srgbClr val="99DFF9"/>
    </a:custClr>
    <a:custClr>
      <a:srgbClr val="99D1B6"/>
    </a:custClr>
    <a:custClr>
      <a:srgbClr val="FFFA99"/>
    </a:custClr>
    <a:custClr>
      <a:srgbClr val="F6BCA1"/>
    </a:custClr>
    <a:custClr>
      <a:srgbClr val="F399A4"/>
    </a:custClr>
    <a:custClr>
      <a:srgbClr val="D899BD"/>
    </a:custClr>
    <a:custClr>
      <a:srgbClr val="99BCCB"/>
    </a:custClr>
    <a:custClr>
      <a:srgbClr val="F1D999"/>
    </a:custClr>
    <a:custClr>
      <a:srgbClr val="C9ABD0"/>
    </a:custClr>
    <a:custClr>
      <a:srgbClr val="FCD4E2"/>
    </a:custClr>
    <a:custClr>
      <a:srgbClr val="CCEFFC"/>
    </a:custClr>
    <a:custClr>
      <a:srgbClr val="CCE8DA"/>
    </a:custClr>
    <a:custClr>
      <a:srgbClr val="FFFCCC"/>
    </a:custClr>
    <a:custClr>
      <a:srgbClr val="FADDD0"/>
    </a:custClr>
    <a:custClr>
      <a:srgbClr val="F9CCD1"/>
    </a:custClr>
    <a:custClr>
      <a:srgbClr val="ECCCDE"/>
    </a:custClr>
    <a:custClr>
      <a:srgbClr val="CCDDE5"/>
    </a:custClr>
    <a:custClr>
      <a:srgbClr val="F8ECCC"/>
    </a:custClr>
    <a:custClr>
      <a:srgbClr val="E4D5E7"/>
    </a:custClr>
  </a:custClr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535EDF9DD8DBB143AE8CD71BDB6B0E3B" ma:contentTypeVersion="16" ma:contentTypeDescription="Create a new document." ma:contentTypeScope="" ma:versionID="ad83a4f32f75fac6ad8403f0b71da293">
  <xsd:schema xmlns:xsd="http://www.w3.org/2001/XMLSchema" xmlns:xs="http://www.w3.org/2001/XMLSchema" xmlns:p="http://schemas.microsoft.com/office/2006/metadata/properties" xmlns:ns2="7fc9ebc1-6786-4aad-aee1-fdcde6e01ff9" xmlns:ns3="fd7425d0-09b7-49b7-b351-1ad2162dc0d7" targetNamespace="http://schemas.microsoft.com/office/2006/metadata/properties" ma:root="true" ma:fieldsID="8c7e35308daf9f7cf104f43c067b3dac" ns2:_="" ns3:_="">
    <xsd:import namespace="7fc9ebc1-6786-4aad-aee1-fdcde6e01ff9"/>
    <xsd:import namespace="fd7425d0-09b7-49b7-b351-1ad2162dc0d7"/>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lcf76f155ced4ddcb4097134ff3c332f" minOccurs="0"/>
                <xsd:element ref="ns3:TaxCatchAll" minOccurs="0"/>
                <xsd:element ref="ns2:MediaServiceDateTaken" minOccurs="0"/>
                <xsd:element ref="ns2:MediaServiceGenerationTime" minOccurs="0"/>
                <xsd:element ref="ns2:MediaServiceEventHashCode" minOccurs="0"/>
                <xsd:element ref="ns2:MediaServiceOCR" minOccurs="0"/>
                <xsd:element ref="ns3:SharedWithUsers" minOccurs="0"/>
                <xsd:element ref="ns3:SharedWithDetails" minOccurs="0"/>
                <xsd:element ref="ns2:MediaLengthInSeconds" minOccurs="0"/>
                <xsd:element ref="ns2:MediaServiceLocation"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fc9ebc1-6786-4aad-aee1-fdcde6e01ff9"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lcf76f155ced4ddcb4097134ff3c332f" ma:index="13" nillable="true" ma:taxonomy="true" ma:internalName="lcf76f155ced4ddcb4097134ff3c332f" ma:taxonomyFieldName="MediaServiceImageTags" ma:displayName="Image Tags" ma:readOnly="false" ma:fieldId="{5cf76f15-5ced-4ddc-b409-7134ff3c332f}" ma:taxonomyMulti="true" ma:sspId="5651981c-07c9-48be-a366-aa18a08a6388" ma:termSetId="09814cd3-568e-fe90-9814-8d621ff8fb84" ma:anchorId="fba54fb3-c3e1-fe81-a776-ca4b69148c4d" ma:open="true" ma:isKeyword="false">
      <xsd:complexType>
        <xsd:sequence>
          <xsd:element ref="pc:Terms" minOccurs="0" maxOccurs="1"/>
        </xsd:sequence>
      </xsd:complexType>
    </xsd:element>
    <xsd:element name="MediaServiceDateTaken" ma:index="15" nillable="true" ma:displayName="MediaServiceDateTaken" ma:hidden="true" ma:indexed="true" ma:internalName="MediaServiceDateTaken" ma:readOnly="true">
      <xsd:simpleType>
        <xsd:restriction base="dms:Text"/>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OCR" ma:index="18" nillable="true" ma:displayName="Extracted Text" ma:internalName="MediaServiceOCR" ma:readOnly="true">
      <xsd:simpleType>
        <xsd:restriction base="dms:Note">
          <xsd:maxLength value="255"/>
        </xsd:restriction>
      </xsd:simpleType>
    </xsd:element>
    <xsd:element name="MediaLengthInSeconds" ma:index="21" nillable="true" ma:displayName="MediaLengthInSeconds" ma:hidden="true" ma:internalName="MediaLengthInSeconds" ma:readOnly="true">
      <xsd:simpleType>
        <xsd:restriction base="dms:Unknown"/>
      </xsd:simpleType>
    </xsd:element>
    <xsd:element name="MediaServiceLocation" ma:index="22" nillable="true" ma:displayName="Location" ma:indexed="true" ma:internalName="MediaServiceLocation" ma:readOnly="true">
      <xsd:simpleType>
        <xsd:restriction base="dms:Text"/>
      </xsd:simpleType>
    </xsd:element>
    <xsd:element name="MediaServiceBillingMetadata" ma:index="23"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fd7425d0-09b7-49b7-b351-1ad2162dc0d7" elementFormDefault="qualified">
    <xsd:import namespace="http://schemas.microsoft.com/office/2006/documentManagement/types"/>
    <xsd:import namespace="http://schemas.microsoft.com/office/infopath/2007/PartnerControls"/>
    <xsd:element name="TaxCatchAll" ma:index="14" nillable="true" ma:displayName="Taxonomy Catch All Column" ma:hidden="true" ma:list="{5a9212fa-e287-49e9-bc27-6480ee8b07e2}" ma:internalName="TaxCatchAll" ma:showField="CatchAllData" ma:web="fd7425d0-09b7-49b7-b351-1ad2162dc0d7">
      <xsd:complexType>
        <xsd:complexContent>
          <xsd:extension base="dms:MultiChoiceLookup">
            <xsd:sequence>
              <xsd:element name="Value" type="dms:Lookup" maxOccurs="unbounded" minOccurs="0" nillable="true"/>
            </xsd:sequence>
          </xsd:extension>
        </xsd:complexContent>
      </xsd:complexType>
    </xsd:element>
    <xsd:element name="SharedWithUsers" ma:index="19"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0"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7fc9ebc1-6786-4aad-aee1-fdcde6e01ff9">
      <Terms xmlns="http://schemas.microsoft.com/office/infopath/2007/PartnerControls"/>
    </lcf76f155ced4ddcb4097134ff3c332f>
    <TaxCatchAll xmlns="fd7425d0-09b7-49b7-b351-1ad2162dc0d7" xsi:nil="true"/>
  </documentManagement>
</p:properties>
</file>

<file path=customXml/itemProps1.xml><?xml version="1.0" encoding="utf-8"?>
<ds:datastoreItem xmlns:ds="http://schemas.openxmlformats.org/officeDocument/2006/customXml" ds:itemID="{D2E796F1-EE0A-4D39-82FB-329C18030737}">
  <ds:schemaRefs>
    <ds:schemaRef ds:uri="7fc9ebc1-6786-4aad-aee1-fdcde6e01ff9"/>
    <ds:schemaRef ds:uri="fd7425d0-09b7-49b7-b351-1ad2162dc0d7"/>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2.xml><?xml version="1.0" encoding="utf-8"?>
<ds:datastoreItem xmlns:ds="http://schemas.openxmlformats.org/officeDocument/2006/customXml" ds:itemID="{84D14DCB-350F-45BC-9DC9-281144045C43}">
  <ds:schemaRefs>
    <ds:schemaRef ds:uri="http://schemas.microsoft.com/sharepoint/v3/contenttype/forms"/>
  </ds:schemaRefs>
</ds:datastoreItem>
</file>

<file path=customXml/itemProps3.xml><?xml version="1.0" encoding="utf-8"?>
<ds:datastoreItem xmlns:ds="http://schemas.openxmlformats.org/officeDocument/2006/customXml" ds:itemID="{7D16879A-0D37-4AE1-8CBB-31E8358A98B5}">
  <ds:schemaRefs>
    <ds:schemaRef ds:uri="7fc9ebc1-6786-4aad-aee1-fdcde6e01ff9"/>
    <ds:schemaRef ds:uri="http://purl.org/dc/elements/1.1/"/>
    <ds:schemaRef ds:uri="http://schemas.microsoft.com/office/2006/metadata/properties"/>
    <ds:schemaRef ds:uri="http://purl.org/dc/terms/"/>
    <ds:schemaRef ds:uri="http://schemas.microsoft.com/office/infopath/2007/PartnerControls"/>
    <ds:schemaRef ds:uri="http://schemas.microsoft.com/office/2006/documentManagement/types"/>
    <ds:schemaRef ds:uri="http://schemas.openxmlformats.org/package/2006/metadata/core-properties"/>
    <ds:schemaRef ds:uri="fd7425d0-09b7-49b7-b351-1ad2162dc0d7"/>
    <ds:schemaRef ds:uri="http://www.w3.org/XML/1998/namespace"/>
    <ds:schemaRef ds:uri="http://purl.org/dc/dcmitype/"/>
  </ds:schemaRefs>
</ds:datastoreItem>
</file>

<file path=docProps/app.xml><?xml version="1.0" encoding="utf-8"?>
<Properties xmlns="http://schemas.openxmlformats.org/officeDocument/2006/extended-properties" xmlns:vt="http://schemas.openxmlformats.org/officeDocument/2006/docPropsVTypes">
  <TotalTime>42</TotalTime>
  <Words>2694</Words>
  <Application>Microsoft Office PowerPoint</Application>
  <PresentationFormat>Widescreen</PresentationFormat>
  <Paragraphs>150</Paragraphs>
  <Slides>11</Slides>
  <Notes>10</Notes>
  <HiddenSlides>0</HiddenSlides>
  <MMClips>0</MMClips>
  <ScaleCrop>false</ScaleCrop>
  <HeadingPairs>
    <vt:vector size="6" baseType="variant">
      <vt:variant>
        <vt:lpstr>Fonts Used</vt:lpstr>
      </vt:variant>
      <vt:variant>
        <vt:i4>5</vt:i4>
      </vt:variant>
      <vt:variant>
        <vt:lpstr>Theme</vt:lpstr>
      </vt:variant>
      <vt:variant>
        <vt:i4>3</vt:i4>
      </vt:variant>
      <vt:variant>
        <vt:lpstr>Slide Titles</vt:lpstr>
      </vt:variant>
      <vt:variant>
        <vt:i4>11</vt:i4>
      </vt:variant>
    </vt:vector>
  </HeadingPairs>
  <TitlesOfParts>
    <vt:vector size="19" baseType="lpstr">
      <vt:lpstr>Aptos</vt:lpstr>
      <vt:lpstr>Arial</vt:lpstr>
      <vt:lpstr>Brave Sans</vt:lpstr>
      <vt:lpstr>Calibri</vt:lpstr>
      <vt:lpstr>Courier New</vt:lpstr>
      <vt:lpstr>CIU Light Theme</vt:lpstr>
      <vt:lpstr>CIU Half and Half</vt:lpstr>
      <vt:lpstr>CONTENT_MOL</vt:lpstr>
      <vt:lpstr>PowerPoint Presentation</vt:lpstr>
      <vt:lpstr>Methodology and data limitations </vt:lpstr>
      <vt:lpstr>Characteristics of respondents</vt:lpstr>
      <vt:lpstr>Parental responsibilities</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London and the work of the City Intelligence Unit</dc:title>
  <dc:creator>Nathan Pierce</dc:creator>
  <cp:lastModifiedBy>Kenny Oladimeji</cp:lastModifiedBy>
  <cp:revision>1</cp:revision>
  <dcterms:created xsi:type="dcterms:W3CDTF">2019-12-08T15:42:05Z</dcterms:created>
  <dcterms:modified xsi:type="dcterms:W3CDTF">2025-12-12T10:59:45Z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0x010100535EDF9DD8DBB143AE8CD71BDB6B0E3B</vt:lpwstr>
  </property>
  <property fmtid="{D5CDD505-2E9C-101B-9397-08002B2CF9AE}" pid="3" name="MediaServiceImageTags">
    <vt:lpwstr/>
  </property>
</Properties>
</file>