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4"/>
    <p:sldMasterId id="2147483699" r:id="rId5"/>
    <p:sldMasterId id="2147483745" r:id="rId6"/>
  </p:sldMasterIdLst>
  <p:notesMasterIdLst>
    <p:notesMasterId r:id="rId14"/>
  </p:notesMasterIdLst>
  <p:handoutMasterIdLst>
    <p:handoutMasterId r:id="rId15"/>
  </p:handoutMasterIdLst>
  <p:sldIdLst>
    <p:sldId id="584" r:id="rId7"/>
    <p:sldId id="616" r:id="rId8"/>
    <p:sldId id="589" r:id="rId9"/>
    <p:sldId id="585" r:id="rId10"/>
    <p:sldId id="624" r:id="rId11"/>
    <p:sldId id="625" r:id="rId12"/>
    <p:sldId id="62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D23628-3EBC-BAFA-53C9-210B5B797750}" name="Kenny Oladimeji" initials="KO" userId="S::kenny.oladimeji@london.gov.uk::12901048-1748-400d-b9b7-3148e0198a07" providerId="AD"/>
  <p188:author id="{F6EE4B90-FBD6-CBCE-6110-932492E7D669}" name="Rebecca Storer" initials="RS" userId="S::Rebecca.Storer@london.gov.uk::cfec5f23-25af-43a3-9523-8178f0549c7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tine Wingfield" initials="CW" lastIdx="29" clrIdx="0">
    <p:extLst>
      <p:ext uri="{19B8F6BF-5375-455C-9EA6-DF929625EA0E}">
        <p15:presenceInfo xmlns:p15="http://schemas.microsoft.com/office/powerpoint/2012/main" userId="S::Christine.Wingfield@london.gov.uk::347ab126-493c-4708-93dd-b0e024c8ab8d" providerId="AD"/>
      </p:ext>
    </p:extLst>
  </p:cmAuthor>
  <p:cmAuthor id="2" name="Helen Moore" initials="HM" lastIdx="33" clrIdx="1"/>
  <p:cmAuthor id="3" name="Christopher Rocks" initials="CR" lastIdx="1" clrIdx="2">
    <p:extLst>
      <p:ext uri="{19B8F6BF-5375-455C-9EA6-DF929625EA0E}">
        <p15:presenceInfo xmlns:p15="http://schemas.microsoft.com/office/powerpoint/2012/main" userId="S::Christopher.Rocks@london.gov.uk::cf8c49ce-4d7e-42ec-8739-14fae866f389" providerId="AD"/>
      </p:ext>
    </p:extLst>
  </p:cmAuthor>
  <p:cmAuthor id="4" name="Spencer Thompson" initials="ST" lastIdx="3" clrIdx="3">
    <p:extLst>
      <p:ext uri="{19B8F6BF-5375-455C-9EA6-DF929625EA0E}">
        <p15:presenceInfo xmlns:p15="http://schemas.microsoft.com/office/powerpoint/2012/main" userId="S::Spencer.Thompson@london.gov.uk::571000ab-931a-4422-9b5c-c9fedf2ceca9" providerId="AD"/>
      </p:ext>
    </p:extLst>
  </p:cmAuthor>
  <p:cmAuthor id="5" name="Henry Hall" initials="HH" lastIdx="7" clrIdx="4">
    <p:extLst>
      <p:ext uri="{19B8F6BF-5375-455C-9EA6-DF929625EA0E}">
        <p15:presenceInfo xmlns:p15="http://schemas.microsoft.com/office/powerpoint/2012/main" userId="S::henry.hall@london.gov.uk::7e353a16-faf9-4ca3-84e4-f9410354c064" providerId="AD"/>
      </p:ext>
    </p:extLst>
  </p:cmAuthor>
  <p:cmAuthor id="6" name="Vivienne Avery" initials="VA" lastIdx="3" clrIdx="5">
    <p:extLst>
      <p:ext uri="{19B8F6BF-5375-455C-9EA6-DF929625EA0E}">
        <p15:presenceInfo xmlns:p15="http://schemas.microsoft.com/office/powerpoint/2012/main" userId="S::Vivienne.Avery@london.gov.uk::71c284bf-3258-4a4c-92fa-ac21907795ef" providerId="AD"/>
      </p:ext>
    </p:extLst>
  </p:cmAuthor>
  <p:cmAuthor id="7" name="Gabriele Piazza" initials="GP" lastIdx="2" clrIdx="6">
    <p:extLst>
      <p:ext uri="{19B8F6BF-5375-455C-9EA6-DF929625EA0E}">
        <p15:presenceInfo xmlns:p15="http://schemas.microsoft.com/office/powerpoint/2012/main" userId="S::Gabriele.Piazza@london.gov.uk::5659470d-6601-49d2-b55c-6e65be787faa" providerId="AD"/>
      </p:ext>
    </p:extLst>
  </p:cmAuthor>
  <p:cmAuthor id="8" name="Barry Fong" initials="BF" lastIdx="1" clrIdx="7">
    <p:extLst>
      <p:ext uri="{19B8F6BF-5375-455C-9EA6-DF929625EA0E}">
        <p15:presenceInfo xmlns:p15="http://schemas.microsoft.com/office/powerpoint/2012/main" userId="S::Barry.Fong@london.gov.uk::5bcdc38f-9c03-47c6-99e6-70b2d6ee0398" providerId="AD"/>
      </p:ext>
    </p:extLst>
  </p:cmAuthor>
  <p:cmAuthor id="9" name="Navprit Rai" initials="NR" lastIdx="7" clrIdx="8">
    <p:extLst>
      <p:ext uri="{19B8F6BF-5375-455C-9EA6-DF929625EA0E}">
        <p15:presenceInfo xmlns:p15="http://schemas.microsoft.com/office/powerpoint/2012/main" userId="S::navprit.rai@london.gov.uk::1866af32-d9a7-4f56-a064-6e8641e2f9f4" providerId="AD"/>
      </p:ext>
    </p:extLst>
  </p:cmAuthor>
  <p:cmAuthor id="10" name="Michele Pittini" initials="MP" lastIdx="1" clrIdx="9">
    <p:extLst>
      <p:ext uri="{19B8F6BF-5375-455C-9EA6-DF929625EA0E}">
        <p15:presenceInfo xmlns:p15="http://schemas.microsoft.com/office/powerpoint/2012/main" userId="S::michele.pittini@london.gov.uk::8051d34f-852f-4a0a-ae6b-f2062d242359" providerId="AD"/>
      </p:ext>
    </p:extLst>
  </p:cmAuthor>
  <p:cmAuthor id="11" name="Libby Rogers" initials="LR" lastIdx="1" clrIdx="10">
    <p:extLst>
      <p:ext uri="{19B8F6BF-5375-455C-9EA6-DF929625EA0E}">
        <p15:presenceInfo xmlns:p15="http://schemas.microsoft.com/office/powerpoint/2012/main" userId="S::libby.rogers@london.gov.uk::b483729b-afdd-46e4-a157-a1e345e158c4" providerId="AD"/>
      </p:ext>
    </p:extLst>
  </p:cmAuthor>
  <p:cmAuthor id="12" name="Myles Wilson" initials="MW" lastIdx="10" clrIdx="11">
    <p:extLst>
      <p:ext uri="{19B8F6BF-5375-455C-9EA6-DF929625EA0E}">
        <p15:presenceInfo xmlns:p15="http://schemas.microsoft.com/office/powerpoint/2012/main" userId="S::Myles.Wilson@london.gov.uk::4dc37e72-c3b0-4a2a-9f69-e98f5613d499" providerId="AD"/>
      </p:ext>
    </p:extLst>
  </p:cmAuthor>
  <p:cmAuthor id="13" name="Charis St Clair" initials="CSC" lastIdx="11" clrIdx="12">
    <p:extLst>
      <p:ext uri="{19B8F6BF-5375-455C-9EA6-DF929625EA0E}">
        <p15:presenceInfo xmlns:p15="http://schemas.microsoft.com/office/powerpoint/2012/main" userId="S::Charis.StClair@london.gov.uk::617d7637-4daa-4c76-8904-3f11c9b85dc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D8F0"/>
    <a:srgbClr val="6DA7DE"/>
    <a:srgbClr val="353D42"/>
    <a:srgbClr val="CC6600"/>
    <a:srgbClr val="FFF200"/>
    <a:srgbClr val="EFF424"/>
    <a:srgbClr val="9E0059"/>
    <a:srgbClr val="00AEEF"/>
    <a:srgbClr val="666666"/>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7E006A-E574-44BE-9EC5-6328C1494238}" v="80" dt="2025-12-05T14:38:16.2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2" autoAdjust="0"/>
    <p:restoredTop sz="94660"/>
  </p:normalViewPr>
  <p:slideViewPr>
    <p:cSldViewPr snapToGrid="0">
      <p:cViewPr varScale="1">
        <p:scale>
          <a:sx n="87" d="100"/>
          <a:sy n="87" d="100"/>
        </p:scale>
        <p:origin x="60" y="273"/>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23" Type="http://schemas.microsoft.com/office/2018/10/relationships/authors" Target="authors.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ny Oladimeji" userId="12901048-1748-400d-b9b7-3148e0198a07" providerId="ADAL" clId="{3A7E006A-E574-44BE-9EC5-6328C1494238}"/>
    <pc:docChg chg="undo redo custSel addSld delSld modSld sldOrd modMainMaster">
      <pc:chgData name="Kenny Oladimeji" userId="12901048-1748-400d-b9b7-3148e0198a07" providerId="ADAL" clId="{3A7E006A-E574-44BE-9EC5-6328C1494238}" dt="2025-12-12T11:00:33.535" v="7415" actId="478"/>
      <pc:docMkLst>
        <pc:docMk/>
      </pc:docMkLst>
      <pc:sldChg chg="addSp delSp modSp mod modClrScheme chgLayout">
        <pc:chgData name="Kenny Oladimeji" userId="12901048-1748-400d-b9b7-3148e0198a07" providerId="ADAL" clId="{3A7E006A-E574-44BE-9EC5-6328C1494238}" dt="2025-12-03T17:11:18.556" v="7277" actId="478"/>
        <pc:sldMkLst>
          <pc:docMk/>
          <pc:sldMk cId="2459921936" sldId="584"/>
        </pc:sldMkLst>
        <pc:spChg chg="add del mod ord">
          <ac:chgData name="Kenny Oladimeji" userId="12901048-1748-400d-b9b7-3148e0198a07" providerId="ADAL" clId="{3A7E006A-E574-44BE-9EC5-6328C1494238}" dt="2025-12-03T17:11:05.004" v="7274" actId="700"/>
          <ac:spMkLst>
            <pc:docMk/>
            <pc:sldMk cId="2459921936" sldId="584"/>
            <ac:spMk id="2" creationId="{65AABD1F-855C-B958-F0CD-B1506E6052CC}"/>
          </ac:spMkLst>
        </pc:spChg>
        <pc:spChg chg="add del mod ord">
          <ac:chgData name="Kenny Oladimeji" userId="12901048-1748-400d-b9b7-3148e0198a07" providerId="ADAL" clId="{3A7E006A-E574-44BE-9EC5-6328C1494238}" dt="2025-12-03T17:11:05.004" v="7274" actId="700"/>
          <ac:spMkLst>
            <pc:docMk/>
            <pc:sldMk cId="2459921936" sldId="584"/>
            <ac:spMk id="3" creationId="{575A03EE-6229-4C23-D207-439FAB9B7531}"/>
          </ac:spMkLst>
        </pc:spChg>
        <pc:spChg chg="add del mod ord">
          <ac:chgData name="Kenny Oladimeji" userId="12901048-1748-400d-b9b7-3148e0198a07" providerId="ADAL" clId="{3A7E006A-E574-44BE-9EC5-6328C1494238}" dt="2025-12-03T17:11:13.465" v="7276" actId="700"/>
          <ac:spMkLst>
            <pc:docMk/>
            <pc:sldMk cId="2459921936" sldId="584"/>
            <ac:spMk id="4" creationId="{2269BE17-7B59-BCEA-CEA0-07E6C2BDED82}"/>
          </ac:spMkLst>
        </pc:spChg>
        <pc:spChg chg="add del mod ord">
          <ac:chgData name="Kenny Oladimeji" userId="12901048-1748-400d-b9b7-3148e0198a07" providerId="ADAL" clId="{3A7E006A-E574-44BE-9EC5-6328C1494238}" dt="2025-12-03T17:11:13.465" v="7276" actId="700"/>
          <ac:spMkLst>
            <pc:docMk/>
            <pc:sldMk cId="2459921936" sldId="584"/>
            <ac:spMk id="5" creationId="{B9CB9FB5-3CF0-DADE-DE17-0E50A27EBCC0}"/>
          </ac:spMkLst>
        </pc:spChg>
        <pc:spChg chg="mod">
          <ac:chgData name="Kenny Oladimeji" userId="12901048-1748-400d-b9b7-3148e0198a07" providerId="ADAL" clId="{3A7E006A-E574-44BE-9EC5-6328C1494238}" dt="2025-12-03T17:08:21.264" v="7261" actId="20577"/>
          <ac:spMkLst>
            <pc:docMk/>
            <pc:sldMk cId="2459921936" sldId="584"/>
            <ac:spMk id="6" creationId="{8A9099D8-87A9-0AC6-8C3C-644A187A5A02}"/>
          </ac:spMkLst>
        </pc:spChg>
        <pc:spChg chg="del">
          <ac:chgData name="Kenny Oladimeji" userId="12901048-1748-400d-b9b7-3148e0198a07" providerId="ADAL" clId="{3A7E006A-E574-44BE-9EC5-6328C1494238}" dt="2025-12-03T17:11:18.556" v="7277" actId="478"/>
          <ac:spMkLst>
            <pc:docMk/>
            <pc:sldMk cId="2459921936" sldId="584"/>
            <ac:spMk id="9" creationId="{4952B4E6-1B7D-2598-CDA1-1C7AA1C2C664}"/>
          </ac:spMkLst>
        </pc:spChg>
        <pc:cxnChg chg="mod">
          <ac:chgData name="Kenny Oladimeji" userId="12901048-1748-400d-b9b7-3148e0198a07" providerId="ADAL" clId="{3A7E006A-E574-44BE-9EC5-6328C1494238}" dt="2025-12-01T16:44:46.729" v="30" actId="208"/>
          <ac:cxnSpMkLst>
            <pc:docMk/>
            <pc:sldMk cId="2459921936" sldId="584"/>
            <ac:cxnSpMk id="10" creationId="{1530FB69-893C-5151-FEB2-5295CB413322}"/>
          </ac:cxnSpMkLst>
        </pc:cxnChg>
      </pc:sldChg>
      <pc:sldChg chg="addSp delSp modSp mod">
        <pc:chgData name="Kenny Oladimeji" userId="12901048-1748-400d-b9b7-3148e0198a07" providerId="ADAL" clId="{3A7E006A-E574-44BE-9EC5-6328C1494238}" dt="2025-12-05T14:43:07.308" v="7414" actId="20577"/>
        <pc:sldMkLst>
          <pc:docMk/>
          <pc:sldMk cId="3267034514" sldId="585"/>
        </pc:sldMkLst>
        <pc:spChg chg="del mod">
          <ac:chgData name="Kenny Oladimeji" userId="12901048-1748-400d-b9b7-3148e0198a07" providerId="ADAL" clId="{3A7E006A-E574-44BE-9EC5-6328C1494238}" dt="2025-12-03T13:09:04.208" v="2616" actId="478"/>
          <ac:spMkLst>
            <pc:docMk/>
            <pc:sldMk cId="3267034514" sldId="585"/>
            <ac:spMk id="4" creationId="{BA3A4CD9-D7C5-E571-D83B-605F21B1ED75}"/>
          </ac:spMkLst>
        </pc:spChg>
        <pc:spChg chg="add mod">
          <ac:chgData name="Kenny Oladimeji" userId="12901048-1748-400d-b9b7-3148e0198a07" providerId="ADAL" clId="{3A7E006A-E574-44BE-9EC5-6328C1494238}" dt="2025-12-03T17:15:15.364" v="7343"/>
          <ac:spMkLst>
            <pc:docMk/>
            <pc:sldMk cId="3267034514" sldId="585"/>
            <ac:spMk id="6" creationId="{B3C4B8B8-CDA2-E0D3-4A67-4E1A9B7022EE}"/>
          </ac:spMkLst>
        </pc:spChg>
        <pc:spChg chg="mod">
          <ac:chgData name="Kenny Oladimeji" userId="12901048-1748-400d-b9b7-3148e0198a07" providerId="ADAL" clId="{3A7E006A-E574-44BE-9EC5-6328C1494238}" dt="2025-12-03T16:41:56.059" v="6090" actId="20577"/>
          <ac:spMkLst>
            <pc:docMk/>
            <pc:sldMk cId="3267034514" sldId="585"/>
            <ac:spMk id="9" creationId="{819D2A31-67BE-19FA-A3E6-04C9A599A6D0}"/>
          </ac:spMkLst>
        </pc:spChg>
        <pc:spChg chg="del mod">
          <ac:chgData name="Kenny Oladimeji" userId="12901048-1748-400d-b9b7-3148e0198a07" providerId="ADAL" clId="{3A7E006A-E574-44BE-9EC5-6328C1494238}" dt="2025-12-03T13:02:09.226" v="2341" actId="478"/>
          <ac:spMkLst>
            <pc:docMk/>
            <pc:sldMk cId="3267034514" sldId="585"/>
            <ac:spMk id="13" creationId="{58F0D80F-528F-08F9-DD47-6859C3723641}"/>
          </ac:spMkLst>
        </pc:spChg>
        <pc:spChg chg="del mod">
          <ac:chgData name="Kenny Oladimeji" userId="12901048-1748-400d-b9b7-3148e0198a07" providerId="ADAL" clId="{3A7E006A-E574-44BE-9EC5-6328C1494238}" dt="2025-12-03T16:27:05.148" v="5952" actId="478"/>
          <ac:spMkLst>
            <pc:docMk/>
            <pc:sldMk cId="3267034514" sldId="585"/>
            <ac:spMk id="14" creationId="{E93DAB7A-1B7D-54C0-DFE4-FF8D9348354A}"/>
          </ac:spMkLst>
        </pc:spChg>
        <pc:spChg chg="add mod">
          <ac:chgData name="Kenny Oladimeji" userId="12901048-1748-400d-b9b7-3148e0198a07" providerId="ADAL" clId="{3A7E006A-E574-44BE-9EC5-6328C1494238}" dt="2025-12-05T14:43:07.308" v="7414" actId="20577"/>
          <ac:spMkLst>
            <pc:docMk/>
            <pc:sldMk cId="3267034514" sldId="585"/>
            <ac:spMk id="16" creationId="{6F80F4A3-6A5F-586C-A7F4-B358D45EBFCD}"/>
          </ac:spMkLst>
        </pc:spChg>
        <pc:spChg chg="add mod">
          <ac:chgData name="Kenny Oladimeji" userId="12901048-1748-400d-b9b7-3148e0198a07" providerId="ADAL" clId="{3A7E006A-E574-44BE-9EC5-6328C1494238}" dt="2025-12-03T16:59:17.745" v="7059" actId="1076"/>
          <ac:spMkLst>
            <pc:docMk/>
            <pc:sldMk cId="3267034514" sldId="585"/>
            <ac:spMk id="19" creationId="{B6EF6364-3750-C43C-3DA4-2616114F2361}"/>
          </ac:spMkLst>
        </pc:spChg>
        <pc:spChg chg="add mod">
          <ac:chgData name="Kenny Oladimeji" userId="12901048-1748-400d-b9b7-3148e0198a07" providerId="ADAL" clId="{3A7E006A-E574-44BE-9EC5-6328C1494238}" dt="2025-12-05T14:42:44.310" v="7382" actId="14100"/>
          <ac:spMkLst>
            <pc:docMk/>
            <pc:sldMk cId="3267034514" sldId="585"/>
            <ac:spMk id="20" creationId="{ED8FD58E-87E9-D630-2270-E65CA6861D75}"/>
          </ac:spMkLst>
        </pc:spChg>
        <pc:spChg chg="add mod">
          <ac:chgData name="Kenny Oladimeji" userId="12901048-1748-400d-b9b7-3148e0198a07" providerId="ADAL" clId="{3A7E006A-E574-44BE-9EC5-6328C1494238}" dt="2025-12-03T16:30:52.905" v="6051" actId="20577"/>
          <ac:spMkLst>
            <pc:docMk/>
            <pc:sldMk cId="3267034514" sldId="585"/>
            <ac:spMk id="22" creationId="{7290596B-4046-BFA8-3D68-13C9064DDF2B}"/>
          </ac:spMkLst>
        </pc:spChg>
        <pc:graphicFrameChg chg="add del mod">
          <ac:chgData name="Kenny Oladimeji" userId="12901048-1748-400d-b9b7-3148e0198a07" providerId="ADAL" clId="{3A7E006A-E574-44BE-9EC5-6328C1494238}" dt="2025-12-03T12:54:04.390" v="1877" actId="478"/>
          <ac:graphicFrameMkLst>
            <pc:docMk/>
            <pc:sldMk cId="3267034514" sldId="585"/>
            <ac:graphicFrameMk id="2" creationId="{8B657C2A-B790-8F40-C3A3-B363AAEE9EB7}"/>
          </ac:graphicFrameMkLst>
        </pc:graphicFrameChg>
        <pc:graphicFrameChg chg="del">
          <ac:chgData name="Kenny Oladimeji" userId="12901048-1748-400d-b9b7-3148e0198a07" providerId="ADAL" clId="{3A7E006A-E574-44BE-9EC5-6328C1494238}" dt="2025-12-03T12:51:36.857" v="1725" actId="478"/>
          <ac:graphicFrameMkLst>
            <pc:docMk/>
            <pc:sldMk cId="3267034514" sldId="585"/>
            <ac:graphicFrameMk id="3" creationId="{80C4B9A1-98D6-EBF5-A5CF-2E104BEA329A}"/>
          </ac:graphicFrameMkLst>
        </pc:graphicFrameChg>
        <pc:graphicFrameChg chg="add del mod">
          <ac:chgData name="Kenny Oladimeji" userId="12901048-1748-400d-b9b7-3148e0198a07" providerId="ADAL" clId="{3A7E006A-E574-44BE-9EC5-6328C1494238}" dt="2025-12-03T15:35:19.815" v="3958" actId="478"/>
          <ac:graphicFrameMkLst>
            <pc:docMk/>
            <pc:sldMk cId="3267034514" sldId="585"/>
            <ac:graphicFrameMk id="5" creationId="{8B657C2A-B790-8F40-C3A3-B363AAEE9EB7}"/>
          </ac:graphicFrameMkLst>
        </pc:graphicFrameChg>
        <pc:graphicFrameChg chg="add mod">
          <ac:chgData name="Kenny Oladimeji" userId="12901048-1748-400d-b9b7-3148e0198a07" providerId="ADAL" clId="{3A7E006A-E574-44BE-9EC5-6328C1494238}" dt="2025-12-03T12:57:48.290" v="2049"/>
          <ac:graphicFrameMkLst>
            <pc:docMk/>
            <pc:sldMk cId="3267034514" sldId="585"/>
            <ac:graphicFrameMk id="7" creationId="{4B71AF6E-7C34-42F5-25DB-7F3E57E839B0}"/>
          </ac:graphicFrameMkLst>
        </pc:graphicFrameChg>
        <pc:graphicFrameChg chg="add del mod">
          <ac:chgData name="Kenny Oladimeji" userId="12901048-1748-400d-b9b7-3148e0198a07" providerId="ADAL" clId="{3A7E006A-E574-44BE-9EC5-6328C1494238}" dt="2025-12-03T12:58:10.690" v="2058" actId="478"/>
          <ac:graphicFrameMkLst>
            <pc:docMk/>
            <pc:sldMk cId="3267034514" sldId="585"/>
            <ac:graphicFrameMk id="8" creationId="{85323C1C-17DB-592D-64E7-3DE9F7953F02}"/>
          </ac:graphicFrameMkLst>
        </pc:graphicFrameChg>
        <pc:graphicFrameChg chg="add del mod modGraphic">
          <ac:chgData name="Kenny Oladimeji" userId="12901048-1748-400d-b9b7-3148e0198a07" providerId="ADAL" clId="{3A7E006A-E574-44BE-9EC5-6328C1494238}" dt="2025-12-03T12:59:44.990" v="2069" actId="478"/>
          <ac:graphicFrameMkLst>
            <pc:docMk/>
            <pc:sldMk cId="3267034514" sldId="585"/>
            <ac:graphicFrameMk id="11" creationId="{1EA4E091-9794-88DC-A090-EBE21D663103}"/>
          </ac:graphicFrameMkLst>
        </pc:graphicFrameChg>
        <pc:graphicFrameChg chg="add del mod">
          <ac:chgData name="Kenny Oladimeji" userId="12901048-1748-400d-b9b7-3148e0198a07" providerId="ADAL" clId="{3A7E006A-E574-44BE-9EC5-6328C1494238}" dt="2025-12-03T15:35:22.668" v="3959" actId="478"/>
          <ac:graphicFrameMkLst>
            <pc:docMk/>
            <pc:sldMk cId="3267034514" sldId="585"/>
            <ac:graphicFrameMk id="12" creationId="{0CB830E1-BABB-F62A-6BCC-37990069D761}"/>
          </ac:graphicFrameMkLst>
        </pc:graphicFrameChg>
        <pc:graphicFrameChg chg="add del mod">
          <ac:chgData name="Kenny Oladimeji" userId="12901048-1748-400d-b9b7-3148e0198a07" providerId="ADAL" clId="{3A7E006A-E574-44BE-9EC5-6328C1494238}" dt="2025-12-03T16:27:12.032" v="5954" actId="478"/>
          <ac:graphicFrameMkLst>
            <pc:docMk/>
            <pc:sldMk cId="3267034514" sldId="585"/>
            <ac:graphicFrameMk id="15" creationId="{D121AD3E-E743-2410-188F-18D6D76DA1AC}"/>
          </ac:graphicFrameMkLst>
        </pc:graphicFrameChg>
        <pc:graphicFrameChg chg="add del mod">
          <ac:chgData name="Kenny Oladimeji" userId="12901048-1748-400d-b9b7-3148e0198a07" providerId="ADAL" clId="{3A7E006A-E574-44BE-9EC5-6328C1494238}" dt="2025-12-03T16:44:15.159" v="6184" actId="478"/>
          <ac:graphicFrameMkLst>
            <pc:docMk/>
            <pc:sldMk cId="3267034514" sldId="585"/>
            <ac:graphicFrameMk id="17" creationId="{D121AD3E-E743-2410-188F-18D6D76DA1AC}"/>
          </ac:graphicFrameMkLst>
        </pc:graphicFrameChg>
        <pc:graphicFrameChg chg="add mod">
          <ac:chgData name="Kenny Oladimeji" userId="12901048-1748-400d-b9b7-3148e0198a07" providerId="ADAL" clId="{3A7E006A-E574-44BE-9EC5-6328C1494238}" dt="2025-12-03T16:59:14.262" v="7058" actId="1076"/>
          <ac:graphicFrameMkLst>
            <pc:docMk/>
            <pc:sldMk cId="3267034514" sldId="585"/>
            <ac:graphicFrameMk id="18" creationId="{972BAD5A-C514-FF33-E61D-F530E76A2D73}"/>
          </ac:graphicFrameMkLst>
        </pc:graphicFrameChg>
        <pc:graphicFrameChg chg="add mod">
          <ac:chgData name="Kenny Oladimeji" userId="12901048-1748-400d-b9b7-3148e0198a07" providerId="ADAL" clId="{3A7E006A-E574-44BE-9EC5-6328C1494238}" dt="2025-12-03T16:31:18.543" v="6057"/>
          <ac:graphicFrameMkLst>
            <pc:docMk/>
            <pc:sldMk cId="3267034514" sldId="585"/>
            <ac:graphicFrameMk id="21" creationId="{5685AB07-D22A-465C-9169-9CE43A0F7560}"/>
          </ac:graphicFrameMkLst>
        </pc:graphicFrameChg>
        <pc:graphicFrameChg chg="add mod">
          <ac:chgData name="Kenny Oladimeji" userId="12901048-1748-400d-b9b7-3148e0198a07" providerId="ADAL" clId="{3A7E006A-E574-44BE-9EC5-6328C1494238}" dt="2025-12-03T16:50:06.242" v="6470"/>
          <ac:graphicFrameMkLst>
            <pc:docMk/>
            <pc:sldMk cId="3267034514" sldId="585"/>
            <ac:graphicFrameMk id="23" creationId="{D121AD3E-E743-2410-188F-18D6D76DA1AC}"/>
          </ac:graphicFrameMkLst>
        </pc:graphicFrameChg>
        <pc:cxnChg chg="mod">
          <ac:chgData name="Kenny Oladimeji" userId="12901048-1748-400d-b9b7-3148e0198a07" providerId="ADAL" clId="{3A7E006A-E574-44BE-9EC5-6328C1494238}" dt="2025-12-03T13:10:52.107" v="2709" actId="208"/>
          <ac:cxnSpMkLst>
            <pc:docMk/>
            <pc:sldMk cId="3267034514" sldId="585"/>
            <ac:cxnSpMk id="10" creationId="{53E3495C-DD69-1326-F184-460A99C972E8}"/>
          </ac:cxnSpMkLst>
        </pc:cxnChg>
      </pc:sldChg>
      <pc:sldChg chg="modSp mod modCm">
        <pc:chgData name="Kenny Oladimeji" userId="12901048-1748-400d-b9b7-3148e0198a07" providerId="ADAL" clId="{3A7E006A-E574-44BE-9EC5-6328C1494238}" dt="2025-12-05T14:36:39.909" v="7364" actId="207"/>
        <pc:sldMkLst>
          <pc:docMk/>
          <pc:sldMk cId="2327807900" sldId="589"/>
        </pc:sldMkLst>
        <pc:spChg chg="mod">
          <ac:chgData name="Kenny Oladimeji" userId="12901048-1748-400d-b9b7-3148e0198a07" providerId="ADAL" clId="{3A7E006A-E574-44BE-9EC5-6328C1494238}" dt="2025-12-03T16:01:03.141" v="5238" actId="20577"/>
          <ac:spMkLst>
            <pc:docMk/>
            <pc:sldMk cId="2327807900" sldId="589"/>
            <ac:spMk id="2" creationId="{0D7A03B6-EE74-47C3-BC46-1B3FECDDBE0B}"/>
          </ac:spMkLst>
        </pc:spChg>
        <pc:spChg chg="mod">
          <ac:chgData name="Kenny Oladimeji" userId="12901048-1748-400d-b9b7-3148e0198a07" providerId="ADAL" clId="{3A7E006A-E574-44BE-9EC5-6328C1494238}" dt="2025-12-05T14:36:39.909" v="7364" actId="207"/>
          <ac:spMkLst>
            <pc:docMk/>
            <pc:sldMk cId="2327807900" sldId="589"/>
            <ac:spMk id="3" creationId="{2682A117-D1E3-4746-9271-DE7960A75C44}"/>
          </ac:spMkLst>
        </pc:spChg>
        <pc:cxnChg chg="mod">
          <ac:chgData name="Kenny Oladimeji" userId="12901048-1748-400d-b9b7-3148e0198a07" providerId="ADAL" clId="{3A7E006A-E574-44BE-9EC5-6328C1494238}" dt="2025-12-03T15:35:38.052" v="3967" actId="208"/>
          <ac:cxnSpMkLst>
            <pc:docMk/>
            <pc:sldMk cId="2327807900" sldId="589"/>
            <ac:cxnSpMk id="7" creationId="{4354E46F-33F6-4C40-F1F8-B3E13C03468A}"/>
          </ac:cxnSpMkLst>
        </pc:cxnChg>
        <pc:extLst>
          <p:ext xmlns:p="http://schemas.openxmlformats.org/presentationml/2006/main" uri="{D6D511B9-2390-475A-947B-AFAB55BFBCF1}">
            <pc226:cmChg xmlns:pc226="http://schemas.microsoft.com/office/powerpoint/2022/06/main/command" chg="mod">
              <pc226:chgData name="Kenny Oladimeji" userId="12901048-1748-400d-b9b7-3148e0198a07" providerId="ADAL" clId="{3A7E006A-E574-44BE-9EC5-6328C1494238}" dt="2025-12-03T17:24:59.697" v="7358" actId="20577"/>
              <pc2:cmMkLst xmlns:pc2="http://schemas.microsoft.com/office/powerpoint/2019/9/main/command">
                <pc:docMk/>
                <pc:sldMk cId="2327807900" sldId="589"/>
                <pc2:cmMk id="{3380115C-A855-4604-92D7-611A4D09DD02}"/>
              </pc2:cmMkLst>
            </pc226:cmChg>
          </p:ext>
        </pc:extLst>
      </pc:sldChg>
      <pc:sldChg chg="modSp add del mod">
        <pc:chgData name="Kenny Oladimeji" userId="12901048-1748-400d-b9b7-3148e0198a07" providerId="ADAL" clId="{3A7E006A-E574-44BE-9EC5-6328C1494238}" dt="2025-12-03T16:32:50.793" v="6067" actId="2696"/>
        <pc:sldMkLst>
          <pc:docMk/>
          <pc:sldMk cId="3509062203" sldId="608"/>
        </pc:sldMkLst>
        <pc:graphicFrameChg chg="mod">
          <ac:chgData name="Kenny Oladimeji" userId="12901048-1748-400d-b9b7-3148e0198a07" providerId="ADAL" clId="{3A7E006A-E574-44BE-9EC5-6328C1494238}" dt="2025-12-03T16:30:28.392" v="6037" actId="207"/>
          <ac:graphicFrameMkLst>
            <pc:docMk/>
            <pc:sldMk cId="3509062203" sldId="608"/>
            <ac:graphicFrameMk id="7" creationId="{C938971F-A1D8-206D-F7EF-DB313D2E3A43}"/>
          </ac:graphicFrameMkLst>
        </pc:graphicFrameChg>
      </pc:sldChg>
      <pc:sldChg chg="add del">
        <pc:chgData name="Kenny Oladimeji" userId="12901048-1748-400d-b9b7-3148e0198a07" providerId="ADAL" clId="{3A7E006A-E574-44BE-9EC5-6328C1494238}" dt="2025-12-03T16:32:50.142" v="6066" actId="2696"/>
        <pc:sldMkLst>
          <pc:docMk/>
          <pc:sldMk cId="1816339087" sldId="609"/>
        </pc:sldMkLst>
      </pc:sldChg>
      <pc:sldChg chg="delSp modSp mod ord">
        <pc:chgData name="Kenny Oladimeji" userId="12901048-1748-400d-b9b7-3148e0198a07" providerId="ADAL" clId="{3A7E006A-E574-44BE-9EC5-6328C1494238}" dt="2025-12-03T16:12:05.022" v="5844" actId="403"/>
        <pc:sldMkLst>
          <pc:docMk/>
          <pc:sldMk cId="3172073225" sldId="616"/>
        </pc:sldMkLst>
        <pc:spChg chg="mod">
          <ac:chgData name="Kenny Oladimeji" userId="12901048-1748-400d-b9b7-3148e0198a07" providerId="ADAL" clId="{3A7E006A-E574-44BE-9EC5-6328C1494238}" dt="2025-12-03T16:12:05.022" v="5844" actId="403"/>
          <ac:spMkLst>
            <pc:docMk/>
            <pc:sldMk cId="3172073225" sldId="616"/>
            <ac:spMk id="2" creationId="{2E8538C9-A878-4299-19D4-A2B5BD679734}"/>
          </ac:spMkLst>
        </pc:spChg>
        <pc:spChg chg="del mod">
          <ac:chgData name="Kenny Oladimeji" userId="12901048-1748-400d-b9b7-3148e0198a07" providerId="ADAL" clId="{3A7E006A-E574-44BE-9EC5-6328C1494238}" dt="2025-12-03T15:32:17.504" v="3905" actId="478"/>
          <ac:spMkLst>
            <pc:docMk/>
            <pc:sldMk cId="3172073225" sldId="616"/>
            <ac:spMk id="3" creationId="{B18F2EFB-4A7C-6A7E-ABE4-D7A794A5E7DF}"/>
          </ac:spMkLst>
        </pc:spChg>
        <pc:spChg chg="mod">
          <ac:chgData name="Kenny Oladimeji" userId="12901048-1748-400d-b9b7-3148e0198a07" providerId="ADAL" clId="{3A7E006A-E574-44BE-9EC5-6328C1494238}" dt="2025-12-03T15:46:28.574" v="4714" actId="20577"/>
          <ac:spMkLst>
            <pc:docMk/>
            <pc:sldMk cId="3172073225" sldId="616"/>
            <ac:spMk id="4" creationId="{9655853E-EC1E-393F-1813-3B41487D2D7D}"/>
          </ac:spMkLst>
        </pc:spChg>
        <pc:spChg chg="mod">
          <ac:chgData name="Kenny Oladimeji" userId="12901048-1748-400d-b9b7-3148e0198a07" providerId="ADAL" clId="{3A7E006A-E574-44BE-9EC5-6328C1494238}" dt="2025-12-03T14:42:57.835" v="3202"/>
          <ac:spMkLst>
            <pc:docMk/>
            <pc:sldMk cId="3172073225" sldId="616"/>
            <ac:spMk id="5" creationId="{DA9E2BD4-9694-B8F1-85AD-BFE896C8FFB0}"/>
          </ac:spMkLst>
        </pc:spChg>
        <pc:spChg chg="mod">
          <ac:chgData name="Kenny Oladimeji" userId="12901048-1748-400d-b9b7-3148e0198a07" providerId="ADAL" clId="{3A7E006A-E574-44BE-9EC5-6328C1494238}" dt="2025-12-03T14:43:08.767" v="3204" actId="1076"/>
          <ac:spMkLst>
            <pc:docMk/>
            <pc:sldMk cId="3172073225" sldId="616"/>
            <ac:spMk id="7" creationId="{3E06AF54-F596-0186-9A85-8156AAB5E26D}"/>
          </ac:spMkLst>
        </pc:spChg>
        <pc:spChg chg="mod">
          <ac:chgData name="Kenny Oladimeji" userId="12901048-1748-400d-b9b7-3148e0198a07" providerId="ADAL" clId="{3A7E006A-E574-44BE-9EC5-6328C1494238}" dt="2025-12-03T14:38:58.817" v="3160" actId="20577"/>
          <ac:spMkLst>
            <pc:docMk/>
            <pc:sldMk cId="3172073225" sldId="616"/>
            <ac:spMk id="8" creationId="{0B312BEE-D220-1D83-21B0-D74F931FB45F}"/>
          </ac:spMkLst>
        </pc:spChg>
        <pc:spChg chg="mod">
          <ac:chgData name="Kenny Oladimeji" userId="12901048-1748-400d-b9b7-3148e0198a07" providerId="ADAL" clId="{3A7E006A-E574-44BE-9EC5-6328C1494238}" dt="2025-12-03T14:39:20.675" v="3164" actId="1076"/>
          <ac:spMkLst>
            <pc:docMk/>
            <pc:sldMk cId="3172073225" sldId="616"/>
            <ac:spMk id="27" creationId="{97D5B39D-F256-D56D-846F-6A83FA61ACF4}"/>
          </ac:spMkLst>
        </pc:spChg>
        <pc:spChg chg="mod">
          <ac:chgData name="Kenny Oladimeji" userId="12901048-1748-400d-b9b7-3148e0198a07" providerId="ADAL" clId="{3A7E006A-E574-44BE-9EC5-6328C1494238}" dt="2025-12-03T14:41:49.983" v="3199" actId="20577"/>
          <ac:spMkLst>
            <pc:docMk/>
            <pc:sldMk cId="3172073225" sldId="616"/>
            <ac:spMk id="29" creationId="{BF7050AD-49B1-BF4E-E3D0-B83D44AF5AF1}"/>
          </ac:spMkLst>
        </pc:spChg>
        <pc:spChg chg="mod">
          <ac:chgData name="Kenny Oladimeji" userId="12901048-1748-400d-b9b7-3148e0198a07" providerId="ADAL" clId="{3A7E006A-E574-44BE-9EC5-6328C1494238}" dt="2025-12-03T14:41:53.533" v="3200" actId="1076"/>
          <ac:spMkLst>
            <pc:docMk/>
            <pc:sldMk cId="3172073225" sldId="616"/>
            <ac:spMk id="31" creationId="{DEC83601-1EBC-082A-4972-002BD5882C18}"/>
          </ac:spMkLst>
        </pc:spChg>
        <pc:spChg chg="mod">
          <ac:chgData name="Kenny Oladimeji" userId="12901048-1748-400d-b9b7-3148e0198a07" providerId="ADAL" clId="{3A7E006A-E574-44BE-9EC5-6328C1494238}" dt="2025-12-03T14:58:43.883" v="3655" actId="20577"/>
          <ac:spMkLst>
            <pc:docMk/>
            <pc:sldMk cId="3172073225" sldId="616"/>
            <ac:spMk id="35" creationId="{E7D22CFF-5EF1-BED0-2655-16E7D0A6BBE6}"/>
          </ac:spMkLst>
        </pc:spChg>
        <pc:spChg chg="del">
          <ac:chgData name="Kenny Oladimeji" userId="12901048-1748-400d-b9b7-3148e0198a07" providerId="ADAL" clId="{3A7E006A-E574-44BE-9EC5-6328C1494238}" dt="2025-12-03T15:20:12.808" v="3850" actId="478"/>
          <ac:spMkLst>
            <pc:docMk/>
            <pc:sldMk cId="3172073225" sldId="616"/>
            <ac:spMk id="36" creationId="{E4E1AF9E-F6C0-AECF-E51F-5588DA7C3BD2}"/>
          </ac:spMkLst>
        </pc:spChg>
        <pc:spChg chg="mod">
          <ac:chgData name="Kenny Oladimeji" userId="12901048-1748-400d-b9b7-3148e0198a07" providerId="ADAL" clId="{3A7E006A-E574-44BE-9EC5-6328C1494238}" dt="2025-12-03T14:59:07.005" v="3658" actId="1076"/>
          <ac:spMkLst>
            <pc:docMk/>
            <pc:sldMk cId="3172073225" sldId="616"/>
            <ac:spMk id="37" creationId="{63EF17E8-B9B6-8BD7-4AB7-02EDA14FA797}"/>
          </ac:spMkLst>
        </pc:spChg>
        <pc:grpChg chg="del mod">
          <ac:chgData name="Kenny Oladimeji" userId="12901048-1748-400d-b9b7-3148e0198a07" providerId="ADAL" clId="{3A7E006A-E574-44BE-9EC5-6328C1494238}" dt="2025-12-03T15:20:10.457" v="3849" actId="478"/>
          <ac:grpSpMkLst>
            <pc:docMk/>
            <pc:sldMk cId="3172073225" sldId="616"/>
            <ac:grpSpMk id="28" creationId="{96FD792A-DF64-ECEC-5BDC-3AF7206C2A64}"/>
          </ac:grpSpMkLst>
        </pc:grpChg>
        <pc:grpChg chg="del mod">
          <ac:chgData name="Kenny Oladimeji" userId="12901048-1748-400d-b9b7-3148e0198a07" providerId="ADAL" clId="{3A7E006A-E574-44BE-9EC5-6328C1494238}" dt="2025-12-03T15:20:10.457" v="3849" actId="478"/>
          <ac:grpSpMkLst>
            <pc:docMk/>
            <pc:sldMk cId="3172073225" sldId="616"/>
            <ac:grpSpMk id="32" creationId="{3D4B3816-D32D-8063-BC07-3DAD90614DAB}"/>
          </ac:grpSpMkLst>
        </pc:grpChg>
        <pc:grpChg chg="del mod">
          <ac:chgData name="Kenny Oladimeji" userId="12901048-1748-400d-b9b7-3148e0198a07" providerId="ADAL" clId="{3A7E006A-E574-44BE-9EC5-6328C1494238}" dt="2025-12-03T15:20:10.457" v="3849" actId="478"/>
          <ac:grpSpMkLst>
            <pc:docMk/>
            <pc:sldMk cId="3172073225" sldId="616"/>
            <ac:grpSpMk id="33" creationId="{02758A69-4E3E-82DE-F0BF-1F5D0BC68896}"/>
          </ac:grpSpMkLst>
        </pc:grpChg>
        <pc:grpChg chg="del mod">
          <ac:chgData name="Kenny Oladimeji" userId="12901048-1748-400d-b9b7-3148e0198a07" providerId="ADAL" clId="{3A7E006A-E574-44BE-9EC5-6328C1494238}" dt="2025-12-03T15:20:15.262" v="3851" actId="478"/>
          <ac:grpSpMkLst>
            <pc:docMk/>
            <pc:sldMk cId="3172073225" sldId="616"/>
            <ac:grpSpMk id="34" creationId="{0B44F4D7-2CCF-B8C3-1785-5F47883E2D3A}"/>
          </ac:grpSpMkLst>
        </pc:grpChg>
        <pc:cxnChg chg="mod">
          <ac:chgData name="Kenny Oladimeji" userId="12901048-1748-400d-b9b7-3148e0198a07" providerId="ADAL" clId="{3A7E006A-E574-44BE-9EC5-6328C1494238}" dt="2025-12-03T15:17:57.645" v="3785" actId="1076"/>
          <ac:cxnSpMkLst>
            <pc:docMk/>
            <pc:sldMk cId="3172073225" sldId="616"/>
            <ac:cxnSpMk id="10" creationId="{53E3495C-DD69-1326-F184-460A99C972E8}"/>
          </ac:cxnSpMkLst>
        </pc:cxnChg>
      </pc:sldChg>
      <pc:sldChg chg="del">
        <pc:chgData name="Kenny Oladimeji" userId="12901048-1748-400d-b9b7-3148e0198a07" providerId="ADAL" clId="{3A7E006A-E574-44BE-9EC5-6328C1494238}" dt="2025-12-03T15:46:15.707" v="4711" actId="2696"/>
        <pc:sldMkLst>
          <pc:docMk/>
          <pc:sldMk cId="1001832071" sldId="617"/>
        </pc:sldMkLst>
      </pc:sldChg>
      <pc:sldChg chg="del">
        <pc:chgData name="Kenny Oladimeji" userId="12901048-1748-400d-b9b7-3148e0198a07" providerId="ADAL" clId="{3A7E006A-E574-44BE-9EC5-6328C1494238}" dt="2025-12-03T15:46:33.043" v="4715" actId="2696"/>
        <pc:sldMkLst>
          <pc:docMk/>
          <pc:sldMk cId="1884028408" sldId="620"/>
        </pc:sldMkLst>
      </pc:sldChg>
      <pc:sldChg chg="delSp modSp del mod">
        <pc:chgData name="Kenny Oladimeji" userId="12901048-1748-400d-b9b7-3148e0198a07" providerId="ADAL" clId="{3A7E006A-E574-44BE-9EC5-6328C1494238}" dt="2025-12-03T15:46:11.428" v="4710" actId="2696"/>
        <pc:sldMkLst>
          <pc:docMk/>
          <pc:sldMk cId="517562230" sldId="621"/>
        </pc:sldMkLst>
        <pc:spChg chg="mod">
          <ac:chgData name="Kenny Oladimeji" userId="12901048-1748-400d-b9b7-3148e0198a07" providerId="ADAL" clId="{3A7E006A-E574-44BE-9EC5-6328C1494238}" dt="2025-12-03T15:42:17.616" v="4413"/>
          <ac:spMkLst>
            <pc:docMk/>
            <pc:sldMk cId="517562230" sldId="621"/>
            <ac:spMk id="9" creationId="{D8E806B3-3432-47CC-5127-DDB5D0557CF6}"/>
          </ac:spMkLst>
        </pc:spChg>
        <pc:grpChg chg="del mod">
          <ac:chgData name="Kenny Oladimeji" userId="12901048-1748-400d-b9b7-3148e0198a07" providerId="ADAL" clId="{3A7E006A-E574-44BE-9EC5-6328C1494238}" dt="2025-12-03T15:45:19.040" v="4695" actId="21"/>
          <ac:grpSpMkLst>
            <pc:docMk/>
            <pc:sldMk cId="517562230" sldId="621"/>
            <ac:grpSpMk id="26" creationId="{97699510-B294-9B82-D7D9-D00AC012A100}"/>
          </ac:grpSpMkLst>
        </pc:grpChg>
      </pc:sldChg>
      <pc:sldChg chg="del">
        <pc:chgData name="Kenny Oladimeji" userId="12901048-1748-400d-b9b7-3148e0198a07" providerId="ADAL" clId="{3A7E006A-E574-44BE-9EC5-6328C1494238}" dt="2025-12-03T15:46:35.074" v="4716" actId="2696"/>
        <pc:sldMkLst>
          <pc:docMk/>
          <pc:sldMk cId="733254137" sldId="622"/>
        </pc:sldMkLst>
      </pc:sldChg>
      <pc:sldChg chg="del">
        <pc:chgData name="Kenny Oladimeji" userId="12901048-1748-400d-b9b7-3148e0198a07" providerId="ADAL" clId="{3A7E006A-E574-44BE-9EC5-6328C1494238}" dt="2025-12-03T15:46:18.291" v="4712" actId="2696"/>
        <pc:sldMkLst>
          <pc:docMk/>
          <pc:sldMk cId="1128423783" sldId="623"/>
        </pc:sldMkLst>
      </pc:sldChg>
      <pc:sldChg chg="addSp delSp modSp add mod">
        <pc:chgData name="Kenny Oladimeji" userId="12901048-1748-400d-b9b7-3148e0198a07" providerId="ADAL" clId="{3A7E006A-E574-44BE-9EC5-6328C1494238}" dt="2025-12-05T14:42:56.925" v="7408" actId="20577"/>
        <pc:sldMkLst>
          <pc:docMk/>
          <pc:sldMk cId="180570792" sldId="624"/>
        </pc:sldMkLst>
        <pc:spChg chg="mod">
          <ac:chgData name="Kenny Oladimeji" userId="12901048-1748-400d-b9b7-3148e0198a07" providerId="ADAL" clId="{3A7E006A-E574-44BE-9EC5-6328C1494238}" dt="2025-12-05T14:42:56.925" v="7408" actId="20577"/>
          <ac:spMkLst>
            <pc:docMk/>
            <pc:sldMk cId="180570792" sldId="624"/>
            <ac:spMk id="3" creationId="{511BE27B-A6B2-D8BD-CE62-577A2066FB84}"/>
          </ac:spMkLst>
        </pc:spChg>
        <pc:spChg chg="mod">
          <ac:chgData name="Kenny Oladimeji" userId="12901048-1748-400d-b9b7-3148e0198a07" providerId="ADAL" clId="{3A7E006A-E574-44BE-9EC5-6328C1494238}" dt="2025-12-03T17:15:55.711" v="7352" actId="20577"/>
          <ac:spMkLst>
            <pc:docMk/>
            <pc:sldMk cId="180570792" sldId="624"/>
            <ac:spMk id="6" creationId="{B3C4B8B8-CDA2-E0D3-4A67-4E1A9B7022EE}"/>
          </ac:spMkLst>
        </pc:spChg>
        <pc:spChg chg="mod">
          <ac:chgData name="Kenny Oladimeji" userId="12901048-1748-400d-b9b7-3148e0198a07" providerId="ADAL" clId="{3A7E006A-E574-44BE-9EC5-6328C1494238}" dt="2025-12-05T14:36:53.509" v="7366" actId="20577"/>
          <ac:spMkLst>
            <pc:docMk/>
            <pc:sldMk cId="180570792" sldId="624"/>
            <ac:spMk id="14" creationId="{E93DAB7A-1B7D-54C0-DFE4-FF8D9348354A}"/>
          </ac:spMkLst>
        </pc:spChg>
        <pc:graphicFrameChg chg="add mod">
          <ac:chgData name="Kenny Oladimeji" userId="12901048-1748-400d-b9b7-3148e0198a07" providerId="ADAL" clId="{3A7E006A-E574-44BE-9EC5-6328C1494238}" dt="2025-12-03T17:10:27.761" v="7272" actId="14100"/>
          <ac:graphicFrameMkLst>
            <pc:docMk/>
            <pc:sldMk cId="180570792" sldId="624"/>
            <ac:graphicFrameMk id="2" creationId="{8B657C2A-B790-8F40-C3A3-B363AAEE9EB7}"/>
          </ac:graphicFrameMkLst>
        </pc:graphicFrameChg>
        <pc:graphicFrameChg chg="del mod">
          <ac:chgData name="Kenny Oladimeji" userId="12901048-1748-400d-b9b7-3148e0198a07" providerId="ADAL" clId="{3A7E006A-E574-44BE-9EC5-6328C1494238}" dt="2025-12-03T16:25:18.737" v="5896" actId="478"/>
          <ac:graphicFrameMkLst>
            <pc:docMk/>
            <pc:sldMk cId="180570792" sldId="624"/>
            <ac:graphicFrameMk id="5" creationId="{8B657C2A-B790-8F40-C3A3-B363AAEE9EB7}"/>
          </ac:graphicFrameMkLst>
        </pc:graphicFrameChg>
        <pc:graphicFrameChg chg="mod">
          <ac:chgData name="Kenny Oladimeji" userId="12901048-1748-400d-b9b7-3148e0198a07" providerId="ADAL" clId="{3A7E006A-E574-44BE-9EC5-6328C1494238}" dt="2025-12-03T16:34:07.843" v="6084" actId="207"/>
          <ac:graphicFrameMkLst>
            <pc:docMk/>
            <pc:sldMk cId="180570792" sldId="624"/>
            <ac:graphicFrameMk id="12" creationId="{0CB830E1-BABB-F62A-6BCC-37990069D761}"/>
          </ac:graphicFrameMkLst>
        </pc:graphicFrameChg>
      </pc:sldChg>
      <pc:sldChg chg="addSp delSp modSp add mod">
        <pc:chgData name="Kenny Oladimeji" userId="12901048-1748-400d-b9b7-3148e0198a07" providerId="ADAL" clId="{3A7E006A-E574-44BE-9EC5-6328C1494238}" dt="2025-12-05T14:42:18.108" v="7370" actId="207"/>
        <pc:sldMkLst>
          <pc:docMk/>
          <pc:sldMk cId="2846413170" sldId="625"/>
        </pc:sldMkLst>
        <pc:spChg chg="mod">
          <ac:chgData name="Kenny Oladimeji" userId="12901048-1748-400d-b9b7-3148e0198a07" providerId="ADAL" clId="{3A7E006A-E574-44BE-9EC5-6328C1494238}" dt="2025-12-03T16:11:49.206" v="5841" actId="20577"/>
          <ac:spMkLst>
            <pc:docMk/>
            <pc:sldMk cId="2846413170" sldId="625"/>
            <ac:spMk id="2" creationId="{2E8538C9-A878-4299-19D4-A2B5BD679734}"/>
          </ac:spMkLst>
        </pc:spChg>
        <pc:spChg chg="del">
          <ac:chgData name="Kenny Oladimeji" userId="12901048-1748-400d-b9b7-3148e0198a07" providerId="ADAL" clId="{3A7E006A-E574-44BE-9EC5-6328C1494238}" dt="2025-12-03T15:32:09.811" v="3903" actId="478"/>
          <ac:spMkLst>
            <pc:docMk/>
            <pc:sldMk cId="2846413170" sldId="625"/>
            <ac:spMk id="3" creationId="{B18F2EFB-4A7C-6A7E-ABE4-D7A794A5E7DF}"/>
          </ac:spMkLst>
        </pc:spChg>
        <pc:spChg chg="add del mod">
          <ac:chgData name="Kenny Oladimeji" userId="12901048-1748-400d-b9b7-3148e0198a07" providerId="ADAL" clId="{3A7E006A-E574-44BE-9EC5-6328C1494238}" dt="2025-12-03T15:45:06.065" v="4692" actId="478"/>
          <ac:spMkLst>
            <pc:docMk/>
            <pc:sldMk cId="2846413170" sldId="625"/>
            <ac:spMk id="9" creationId="{4E3346B1-2D19-0436-6B29-958F9D4FA81B}"/>
          </ac:spMkLst>
        </pc:spChg>
        <pc:spChg chg="mod">
          <ac:chgData name="Kenny Oladimeji" userId="12901048-1748-400d-b9b7-3148e0198a07" providerId="ADAL" clId="{3A7E006A-E574-44BE-9EC5-6328C1494238}" dt="2025-12-03T15:55:30.506" v="5139"/>
          <ac:spMkLst>
            <pc:docMk/>
            <pc:sldMk cId="2846413170" sldId="625"/>
            <ac:spMk id="12" creationId="{D8E806B3-3432-47CC-5127-DDB5D0557CF6}"/>
          </ac:spMkLst>
        </pc:spChg>
        <pc:spChg chg="mod">
          <ac:chgData name="Kenny Oladimeji" userId="12901048-1748-400d-b9b7-3148e0198a07" providerId="ADAL" clId="{3A7E006A-E574-44BE-9EC5-6328C1494238}" dt="2025-12-03T15:55:30.506" v="5139"/>
          <ac:spMkLst>
            <pc:docMk/>
            <pc:sldMk cId="2846413170" sldId="625"/>
            <ac:spMk id="14" creationId="{CDD6DCE1-3D23-0851-71BA-1E645B0637F8}"/>
          </ac:spMkLst>
        </pc:spChg>
        <pc:spChg chg="mod">
          <ac:chgData name="Kenny Oladimeji" userId="12901048-1748-400d-b9b7-3148e0198a07" providerId="ADAL" clId="{3A7E006A-E574-44BE-9EC5-6328C1494238}" dt="2025-12-03T15:55:30.506" v="5139"/>
          <ac:spMkLst>
            <pc:docMk/>
            <pc:sldMk cId="2846413170" sldId="625"/>
            <ac:spMk id="15" creationId="{653AB632-4FEC-7BC9-DC80-F9C98C72CBC2}"/>
          </ac:spMkLst>
        </pc:spChg>
        <pc:spChg chg="mod">
          <ac:chgData name="Kenny Oladimeji" userId="12901048-1748-400d-b9b7-3148e0198a07" providerId="ADAL" clId="{3A7E006A-E574-44BE-9EC5-6328C1494238}" dt="2025-12-05T14:41:19.560" v="7368"/>
          <ac:spMkLst>
            <pc:docMk/>
            <pc:sldMk cId="2846413170" sldId="625"/>
            <ac:spMk id="16" creationId="{0B312BEE-D220-1D83-21B0-D74F931FB45F}"/>
          </ac:spMkLst>
        </pc:spChg>
        <pc:spChg chg="mod">
          <ac:chgData name="Kenny Oladimeji" userId="12901048-1748-400d-b9b7-3148e0198a07" providerId="ADAL" clId="{3A7E006A-E574-44BE-9EC5-6328C1494238}" dt="2025-12-03T15:55:40.143" v="5142"/>
          <ac:spMkLst>
            <pc:docMk/>
            <pc:sldMk cId="2846413170" sldId="625"/>
            <ac:spMk id="17" creationId="{4A8B1B38-87B5-7814-3D4E-369313BFDDD4}"/>
          </ac:spMkLst>
        </pc:spChg>
        <pc:spChg chg="mod">
          <ac:chgData name="Kenny Oladimeji" userId="12901048-1748-400d-b9b7-3148e0198a07" providerId="ADAL" clId="{3A7E006A-E574-44BE-9EC5-6328C1494238}" dt="2025-12-05T14:41:26.650" v="7369" actId="1076"/>
          <ac:spMkLst>
            <pc:docMk/>
            <pc:sldMk cId="2846413170" sldId="625"/>
            <ac:spMk id="18" creationId="{97D5B39D-F256-D56D-846F-6A83FA61ACF4}"/>
          </ac:spMkLst>
        </pc:spChg>
        <pc:spChg chg="mod">
          <ac:chgData name="Kenny Oladimeji" userId="12901048-1748-400d-b9b7-3148e0198a07" providerId="ADAL" clId="{3A7E006A-E574-44BE-9EC5-6328C1494238}" dt="2025-12-05T14:42:18.108" v="7370" actId="207"/>
          <ac:spMkLst>
            <pc:docMk/>
            <pc:sldMk cId="2846413170" sldId="625"/>
            <ac:spMk id="20" creationId="{40A7A7B4-1DF5-B99B-4BA8-B09062A16362}"/>
          </ac:spMkLst>
        </pc:spChg>
        <pc:spChg chg="mod">
          <ac:chgData name="Kenny Oladimeji" userId="12901048-1748-400d-b9b7-3148e0198a07" providerId="ADAL" clId="{3A7E006A-E574-44BE-9EC5-6328C1494238}" dt="2025-12-03T15:56:14.239" v="5151"/>
          <ac:spMkLst>
            <pc:docMk/>
            <pc:sldMk cId="2846413170" sldId="625"/>
            <ac:spMk id="21" creationId="{888BFDE5-473F-49D9-29CF-680349106122}"/>
          </ac:spMkLst>
        </pc:spChg>
        <pc:spChg chg="mod">
          <ac:chgData name="Kenny Oladimeji" userId="12901048-1748-400d-b9b7-3148e0198a07" providerId="ADAL" clId="{3A7E006A-E574-44BE-9EC5-6328C1494238}" dt="2025-12-03T15:56:47.007" v="5162" actId="1076"/>
          <ac:spMkLst>
            <pc:docMk/>
            <pc:sldMk cId="2846413170" sldId="625"/>
            <ac:spMk id="22" creationId="{606E2B28-C683-F2FA-7B5C-C485826E7BCD}"/>
          </ac:spMkLst>
        </pc:spChg>
        <pc:spChg chg="mod">
          <ac:chgData name="Kenny Oladimeji" userId="12901048-1748-400d-b9b7-3148e0198a07" providerId="ADAL" clId="{3A7E006A-E574-44BE-9EC5-6328C1494238}" dt="2025-12-05T14:38:16.249" v="7367" actId="207"/>
          <ac:spMkLst>
            <pc:docMk/>
            <pc:sldMk cId="2846413170" sldId="625"/>
            <ac:spMk id="24" creationId="{5CE4440B-7E8C-5256-2E6E-A58E12F4D83E}"/>
          </ac:spMkLst>
        </pc:spChg>
        <pc:spChg chg="mod">
          <ac:chgData name="Kenny Oladimeji" userId="12901048-1748-400d-b9b7-3148e0198a07" providerId="ADAL" clId="{3A7E006A-E574-44BE-9EC5-6328C1494238}" dt="2025-12-03T15:57:56.372" v="5177" actId="207"/>
          <ac:spMkLst>
            <pc:docMk/>
            <pc:sldMk cId="2846413170" sldId="625"/>
            <ac:spMk id="25" creationId="{67627F92-1999-E687-1246-634321985A04}"/>
          </ac:spMkLst>
        </pc:spChg>
        <pc:spChg chg="mod">
          <ac:chgData name="Kenny Oladimeji" userId="12901048-1748-400d-b9b7-3148e0198a07" providerId="ADAL" clId="{3A7E006A-E574-44BE-9EC5-6328C1494238}" dt="2025-12-03T15:57:54.473" v="5176" actId="207"/>
          <ac:spMkLst>
            <pc:docMk/>
            <pc:sldMk cId="2846413170" sldId="625"/>
            <ac:spMk id="38" creationId="{5560BD57-D652-2636-992F-24939E913132}"/>
          </ac:spMkLst>
        </pc:spChg>
        <pc:spChg chg="add mod">
          <ac:chgData name="Kenny Oladimeji" userId="12901048-1748-400d-b9b7-3148e0198a07" providerId="ADAL" clId="{3A7E006A-E574-44BE-9EC5-6328C1494238}" dt="2025-12-03T17:10:20.106" v="7271" actId="20577"/>
          <ac:spMkLst>
            <pc:docMk/>
            <pc:sldMk cId="2846413170" sldId="625"/>
            <ac:spMk id="39" creationId="{68F129DE-4159-669E-434E-E331EC220AAE}"/>
          </ac:spMkLst>
        </pc:spChg>
        <pc:grpChg chg="add mod">
          <ac:chgData name="Kenny Oladimeji" userId="12901048-1748-400d-b9b7-3148e0198a07" providerId="ADAL" clId="{3A7E006A-E574-44BE-9EC5-6328C1494238}" dt="2025-12-03T15:55:30.506" v="5139"/>
          <ac:grpSpMkLst>
            <pc:docMk/>
            <pc:sldMk cId="2846413170" sldId="625"/>
            <ac:grpSpMk id="11" creationId="{97699510-B294-9B82-D7D9-D00AC012A100}"/>
          </ac:grpSpMkLst>
        </pc:grpChg>
        <pc:grpChg chg="add mod">
          <ac:chgData name="Kenny Oladimeji" userId="12901048-1748-400d-b9b7-3148e0198a07" providerId="ADAL" clId="{3A7E006A-E574-44BE-9EC5-6328C1494238}" dt="2025-12-03T16:11:28.705" v="5824" actId="14100"/>
          <ac:grpSpMkLst>
            <pc:docMk/>
            <pc:sldMk cId="2846413170" sldId="625"/>
            <ac:grpSpMk id="13" creationId="{96FD792A-DF64-ECEC-5BDC-3AF7206C2A64}"/>
          </ac:grpSpMkLst>
        </pc:grpChg>
        <pc:grpChg chg="add mod">
          <ac:chgData name="Kenny Oladimeji" userId="12901048-1748-400d-b9b7-3148e0198a07" providerId="ADAL" clId="{3A7E006A-E574-44BE-9EC5-6328C1494238}" dt="2025-12-03T16:06:21.538" v="5581" actId="1076"/>
          <ac:grpSpMkLst>
            <pc:docMk/>
            <pc:sldMk cId="2846413170" sldId="625"/>
            <ac:grpSpMk id="19" creationId="{6BB277CA-4504-5E96-98BE-9804E80CDDA2}"/>
          </ac:grpSpMkLst>
        </pc:grpChg>
        <pc:grpChg chg="add mod">
          <ac:chgData name="Kenny Oladimeji" userId="12901048-1748-400d-b9b7-3148e0198a07" providerId="ADAL" clId="{3A7E006A-E574-44BE-9EC5-6328C1494238}" dt="2025-12-03T15:58:05.639" v="5179" actId="1076"/>
          <ac:grpSpMkLst>
            <pc:docMk/>
            <pc:sldMk cId="2846413170" sldId="625"/>
            <ac:grpSpMk id="23" creationId="{04872278-E1CC-E2ED-D35A-55FAFF62C8A3}"/>
          </ac:grpSpMkLst>
        </pc:grpChg>
        <pc:grpChg chg="del">
          <ac:chgData name="Kenny Oladimeji" userId="12901048-1748-400d-b9b7-3148e0198a07" providerId="ADAL" clId="{3A7E006A-E574-44BE-9EC5-6328C1494238}" dt="2025-12-03T15:45:06.065" v="4692" actId="478"/>
          <ac:grpSpMkLst>
            <pc:docMk/>
            <pc:sldMk cId="2846413170" sldId="625"/>
            <ac:grpSpMk id="28" creationId="{96FD792A-DF64-ECEC-5BDC-3AF7206C2A64}"/>
          </ac:grpSpMkLst>
        </pc:grpChg>
        <pc:grpChg chg="del">
          <ac:chgData name="Kenny Oladimeji" userId="12901048-1748-400d-b9b7-3148e0198a07" providerId="ADAL" clId="{3A7E006A-E574-44BE-9EC5-6328C1494238}" dt="2025-12-03T15:45:06.065" v="4692" actId="478"/>
          <ac:grpSpMkLst>
            <pc:docMk/>
            <pc:sldMk cId="2846413170" sldId="625"/>
            <ac:grpSpMk id="32" creationId="{3D4B3816-D32D-8063-BC07-3DAD90614DAB}"/>
          </ac:grpSpMkLst>
        </pc:grpChg>
        <pc:grpChg chg="del">
          <ac:chgData name="Kenny Oladimeji" userId="12901048-1748-400d-b9b7-3148e0198a07" providerId="ADAL" clId="{3A7E006A-E574-44BE-9EC5-6328C1494238}" dt="2025-12-03T15:45:06.065" v="4692" actId="478"/>
          <ac:grpSpMkLst>
            <pc:docMk/>
            <pc:sldMk cId="2846413170" sldId="625"/>
            <ac:grpSpMk id="33" creationId="{02758A69-4E3E-82DE-F0BF-1F5D0BC68896}"/>
          </ac:grpSpMkLst>
        </pc:grpChg>
        <pc:grpChg chg="del">
          <ac:chgData name="Kenny Oladimeji" userId="12901048-1748-400d-b9b7-3148e0198a07" providerId="ADAL" clId="{3A7E006A-E574-44BE-9EC5-6328C1494238}" dt="2025-12-03T15:45:06.065" v="4692" actId="478"/>
          <ac:grpSpMkLst>
            <pc:docMk/>
            <pc:sldMk cId="2846413170" sldId="625"/>
            <ac:grpSpMk id="34" creationId="{0B44F4D7-2CCF-B8C3-1785-5F47883E2D3A}"/>
          </ac:grpSpMkLst>
        </pc:grpChg>
      </pc:sldChg>
      <pc:sldChg chg="new del">
        <pc:chgData name="Kenny Oladimeji" userId="12901048-1748-400d-b9b7-3148e0198a07" providerId="ADAL" clId="{3A7E006A-E574-44BE-9EC5-6328C1494238}" dt="2025-12-03T15:17:02.374" v="3783" actId="2696"/>
        <pc:sldMkLst>
          <pc:docMk/>
          <pc:sldMk cId="3591261325" sldId="625"/>
        </pc:sldMkLst>
      </pc:sldChg>
      <pc:sldChg chg="addSp delSp modSp add mod">
        <pc:chgData name="Kenny Oladimeji" userId="12901048-1748-400d-b9b7-3148e0198a07" providerId="ADAL" clId="{3A7E006A-E574-44BE-9EC5-6328C1494238}" dt="2025-12-03T17:10:16.071" v="7269" actId="20577"/>
        <pc:sldMkLst>
          <pc:docMk/>
          <pc:sldMk cId="4182170668" sldId="626"/>
        </pc:sldMkLst>
        <pc:spChg chg="del">
          <ac:chgData name="Kenny Oladimeji" userId="12901048-1748-400d-b9b7-3148e0198a07" providerId="ADAL" clId="{3A7E006A-E574-44BE-9EC5-6328C1494238}" dt="2025-12-03T15:45:02.562" v="4691" actId="478"/>
          <ac:spMkLst>
            <pc:docMk/>
            <pc:sldMk cId="4182170668" sldId="626"/>
            <ac:spMk id="2" creationId="{2E8538C9-A878-4299-19D4-A2B5BD679734}"/>
          </ac:spMkLst>
        </pc:spChg>
        <pc:spChg chg="mod">
          <ac:chgData name="Kenny Oladimeji" userId="12901048-1748-400d-b9b7-3148e0198a07" providerId="ADAL" clId="{3A7E006A-E574-44BE-9EC5-6328C1494238}" dt="2025-12-03T15:56:22.755" v="5159" actId="20577"/>
          <ac:spMkLst>
            <pc:docMk/>
            <pc:sldMk cId="4182170668" sldId="626"/>
            <ac:spMk id="4" creationId="{9655853E-EC1E-393F-1813-3B41487D2D7D}"/>
          </ac:spMkLst>
        </pc:spChg>
        <pc:spChg chg="mod">
          <ac:chgData name="Kenny Oladimeji" userId="12901048-1748-400d-b9b7-3148e0198a07" providerId="ADAL" clId="{3A7E006A-E574-44BE-9EC5-6328C1494238}" dt="2025-12-03T16:11:19.051" v="5821" actId="1076"/>
          <ac:spMkLst>
            <pc:docMk/>
            <pc:sldMk cId="4182170668" sldId="626"/>
            <ac:spMk id="7" creationId="{3E06AF54-F596-0186-9A85-8156AAB5E26D}"/>
          </ac:spMkLst>
        </pc:spChg>
        <pc:spChg chg="mod">
          <ac:chgData name="Kenny Oladimeji" userId="12901048-1748-400d-b9b7-3148e0198a07" providerId="ADAL" clId="{3A7E006A-E574-44BE-9EC5-6328C1494238}" dt="2025-12-03T17:10:16.071" v="7269" actId="20577"/>
          <ac:spMkLst>
            <pc:docMk/>
            <pc:sldMk cId="4182170668" sldId="626"/>
            <ac:spMk id="9" creationId="{4E3346B1-2D19-0436-6B29-958F9D4FA81B}"/>
          </ac:spMkLst>
        </pc:spChg>
        <pc:spChg chg="mod">
          <ac:chgData name="Kenny Oladimeji" userId="12901048-1748-400d-b9b7-3148e0198a07" providerId="ADAL" clId="{3A7E006A-E574-44BE-9EC5-6328C1494238}" dt="2025-12-03T15:45:46.474" v="4705" actId="20577"/>
          <ac:spMkLst>
            <pc:docMk/>
            <pc:sldMk cId="4182170668" sldId="626"/>
            <ac:spMk id="11" creationId="{D8E806B3-3432-47CC-5127-DDB5D0557CF6}"/>
          </ac:spMkLst>
        </pc:spChg>
        <pc:spChg chg="mod">
          <ac:chgData name="Kenny Oladimeji" userId="12901048-1748-400d-b9b7-3148e0198a07" providerId="ADAL" clId="{3A7E006A-E574-44BE-9EC5-6328C1494238}" dt="2025-12-03T15:45:31.924" v="4698" actId="207"/>
          <ac:spMkLst>
            <pc:docMk/>
            <pc:sldMk cId="4182170668" sldId="626"/>
            <ac:spMk id="14" creationId="{CDD6DCE1-3D23-0851-71BA-1E645B0637F8}"/>
          </ac:spMkLst>
        </pc:spChg>
        <pc:spChg chg="mod">
          <ac:chgData name="Kenny Oladimeji" userId="12901048-1748-400d-b9b7-3148e0198a07" providerId="ADAL" clId="{3A7E006A-E574-44BE-9EC5-6328C1494238}" dt="2025-12-03T16:10:55.540" v="5816" actId="1076"/>
          <ac:spMkLst>
            <pc:docMk/>
            <pc:sldMk cId="4182170668" sldId="626"/>
            <ac:spMk id="15" creationId="{653AB632-4FEC-7BC9-DC80-F9C98C72CBC2}"/>
          </ac:spMkLst>
        </pc:spChg>
        <pc:spChg chg="mod">
          <ac:chgData name="Kenny Oladimeji" userId="12901048-1748-400d-b9b7-3148e0198a07" providerId="ADAL" clId="{3A7E006A-E574-44BE-9EC5-6328C1494238}" dt="2025-12-03T15:56:04.423" v="5148" actId="14100"/>
          <ac:spMkLst>
            <pc:docMk/>
            <pc:sldMk cId="4182170668" sldId="626"/>
            <ac:spMk id="29" creationId="{BF7050AD-49B1-BF4E-E3D0-B83D44AF5AF1}"/>
          </ac:spMkLst>
        </pc:spChg>
        <pc:spChg chg="mod">
          <ac:chgData name="Kenny Oladimeji" userId="12901048-1748-400d-b9b7-3148e0198a07" providerId="ADAL" clId="{3A7E006A-E574-44BE-9EC5-6328C1494238}" dt="2025-12-03T16:10:32.795" v="5809" actId="207"/>
          <ac:spMkLst>
            <pc:docMk/>
            <pc:sldMk cId="4182170668" sldId="626"/>
            <ac:spMk id="30" creationId="{0EAD2D34-54A5-5BDC-3593-DC762C902842}"/>
          </ac:spMkLst>
        </pc:spChg>
        <pc:spChg chg="mod">
          <ac:chgData name="Kenny Oladimeji" userId="12901048-1748-400d-b9b7-3148e0198a07" providerId="ADAL" clId="{3A7E006A-E574-44BE-9EC5-6328C1494238}" dt="2025-12-03T16:10:35.455" v="5810" actId="207"/>
          <ac:spMkLst>
            <pc:docMk/>
            <pc:sldMk cId="4182170668" sldId="626"/>
            <ac:spMk id="31" creationId="{DEC83601-1EBC-082A-4972-002BD5882C18}"/>
          </ac:spMkLst>
        </pc:spChg>
        <pc:grpChg chg="add del mod">
          <ac:chgData name="Kenny Oladimeji" userId="12901048-1748-400d-b9b7-3148e0198a07" providerId="ADAL" clId="{3A7E006A-E574-44BE-9EC5-6328C1494238}" dt="2025-12-03T16:10:51.445" v="5815" actId="1076"/>
          <ac:grpSpMkLst>
            <pc:docMk/>
            <pc:sldMk cId="4182170668" sldId="626"/>
            <ac:grpSpMk id="3" creationId="{97699510-B294-9B82-D7D9-D00AC012A100}"/>
          </ac:grpSpMkLst>
        </pc:grpChg>
        <pc:grpChg chg="del mod">
          <ac:chgData name="Kenny Oladimeji" userId="12901048-1748-400d-b9b7-3148e0198a07" providerId="ADAL" clId="{3A7E006A-E574-44BE-9EC5-6328C1494238}" dt="2025-12-03T15:55:37.822" v="5141" actId="21"/>
          <ac:grpSpMkLst>
            <pc:docMk/>
            <pc:sldMk cId="4182170668" sldId="626"/>
            <ac:grpSpMk id="28" creationId="{96FD792A-DF64-ECEC-5BDC-3AF7206C2A64}"/>
          </ac:grpSpMkLst>
        </pc:grpChg>
        <pc:grpChg chg="mod">
          <ac:chgData name="Kenny Oladimeji" userId="12901048-1748-400d-b9b7-3148e0198a07" providerId="ADAL" clId="{3A7E006A-E574-44BE-9EC5-6328C1494238}" dt="2025-12-03T16:10:27.589" v="5808" actId="1076"/>
          <ac:grpSpMkLst>
            <pc:docMk/>
            <pc:sldMk cId="4182170668" sldId="626"/>
            <ac:grpSpMk id="32" creationId="{3D4B3816-D32D-8063-BC07-3DAD90614DAB}"/>
          </ac:grpSpMkLst>
        </pc:grpChg>
        <pc:grpChg chg="mod">
          <ac:chgData name="Kenny Oladimeji" userId="12901048-1748-400d-b9b7-3148e0198a07" providerId="ADAL" clId="{3A7E006A-E574-44BE-9EC5-6328C1494238}" dt="2025-12-03T16:11:21.558" v="5822" actId="1076"/>
          <ac:grpSpMkLst>
            <pc:docMk/>
            <pc:sldMk cId="4182170668" sldId="626"/>
            <ac:grpSpMk id="33" creationId="{02758A69-4E3E-82DE-F0BF-1F5D0BC68896}"/>
          </ac:grpSpMkLst>
        </pc:grpChg>
        <pc:grpChg chg="mod">
          <ac:chgData name="Kenny Oladimeji" userId="12901048-1748-400d-b9b7-3148e0198a07" providerId="ADAL" clId="{3A7E006A-E574-44BE-9EC5-6328C1494238}" dt="2025-12-03T16:11:11.830" v="5819" actId="1076"/>
          <ac:grpSpMkLst>
            <pc:docMk/>
            <pc:sldMk cId="4182170668" sldId="626"/>
            <ac:grpSpMk id="34" creationId="{0B44F4D7-2CCF-B8C3-1785-5F47883E2D3A}"/>
          </ac:grpSpMkLst>
        </pc:grpChg>
      </pc:sldChg>
      <pc:sldMasterChg chg="modSldLayout">
        <pc:chgData name="Kenny Oladimeji" userId="12901048-1748-400d-b9b7-3148e0198a07" providerId="ADAL" clId="{3A7E006A-E574-44BE-9EC5-6328C1494238}" dt="2025-12-12T11:00:33.535" v="7415" actId="478"/>
        <pc:sldMasterMkLst>
          <pc:docMk/>
          <pc:sldMasterMk cId="2480013380" sldId="2147483677"/>
        </pc:sldMasterMkLst>
        <pc:sldLayoutChg chg="delSp mod">
          <pc:chgData name="Kenny Oladimeji" userId="12901048-1748-400d-b9b7-3148e0198a07" providerId="ADAL" clId="{3A7E006A-E574-44BE-9EC5-6328C1494238}" dt="2025-12-12T11:00:33.535" v="7415" actId="478"/>
          <pc:sldLayoutMkLst>
            <pc:docMk/>
            <pc:sldMasterMk cId="2480013380" sldId="2147483677"/>
            <pc:sldLayoutMk cId="3859001932" sldId="2147483680"/>
          </pc:sldLayoutMkLst>
          <pc:spChg chg="del">
            <ac:chgData name="Kenny Oladimeji" userId="12901048-1748-400d-b9b7-3148e0198a07" providerId="ADAL" clId="{3A7E006A-E574-44BE-9EC5-6328C1494238}" dt="2025-12-12T11:00:33.535" v="7415" actId="478"/>
            <ac:spMkLst>
              <pc:docMk/>
              <pc:sldMasterMk cId="2480013380" sldId="2147483677"/>
              <pc:sldLayoutMk cId="3859001932" sldId="2147483680"/>
              <ac:spMk id="4" creationId="{5D7F01B6-755E-425A-ACC3-28731ECEE52F}"/>
            </ac:spMkLst>
          </pc:spChg>
        </pc:sldLayoutChg>
      </pc:sldMasterChg>
    </pc:docChg>
  </pc:docChgLst>
  <pc:docChgLst>
    <pc:chgData name="Rebecca Storer" userId="cfec5f23-25af-43a3-9523-8178f0549c77" providerId="ADAL" clId="{ABE9684E-885F-4F0F-AF0F-A8DA93656D58}"/>
    <pc:docChg chg="undo custSel modSld">
      <pc:chgData name="Rebecca Storer" userId="cfec5f23-25af-43a3-9523-8178f0549c77" providerId="ADAL" clId="{ABE9684E-885F-4F0F-AF0F-A8DA93656D58}" dt="2025-12-05T11:51:35.314" v="559" actId="14100"/>
      <pc:docMkLst>
        <pc:docMk/>
      </pc:docMkLst>
      <pc:sldChg chg="modSp mod">
        <pc:chgData name="Rebecca Storer" userId="cfec5f23-25af-43a3-9523-8178f0549c77" providerId="ADAL" clId="{ABE9684E-885F-4F0F-AF0F-A8DA93656D58}" dt="2025-12-05T11:51:35.314" v="559" actId="14100"/>
        <pc:sldMkLst>
          <pc:docMk/>
          <pc:sldMk cId="3267034514" sldId="585"/>
        </pc:sldMkLst>
        <pc:spChg chg="mod">
          <ac:chgData name="Rebecca Storer" userId="cfec5f23-25af-43a3-9523-8178f0549c77" providerId="ADAL" clId="{ABE9684E-885F-4F0F-AF0F-A8DA93656D58}" dt="2025-12-05T11:40:04.274" v="224" actId="20577"/>
          <ac:spMkLst>
            <pc:docMk/>
            <pc:sldMk cId="3267034514" sldId="585"/>
            <ac:spMk id="6" creationId="{B3C4B8B8-CDA2-E0D3-4A67-4E1A9B7022EE}"/>
          </ac:spMkLst>
        </pc:spChg>
        <pc:spChg chg="mod">
          <ac:chgData name="Rebecca Storer" userId="cfec5f23-25af-43a3-9523-8178f0549c77" providerId="ADAL" clId="{ABE9684E-885F-4F0F-AF0F-A8DA93656D58}" dt="2025-12-05T11:51:31.121" v="558" actId="20577"/>
          <ac:spMkLst>
            <pc:docMk/>
            <pc:sldMk cId="3267034514" sldId="585"/>
            <ac:spMk id="20" creationId="{ED8FD58E-87E9-D630-2270-E65CA6861D75}"/>
          </ac:spMkLst>
        </pc:spChg>
        <pc:graphicFrameChg chg="mod">
          <ac:chgData name="Rebecca Storer" userId="cfec5f23-25af-43a3-9523-8178f0549c77" providerId="ADAL" clId="{ABE9684E-885F-4F0F-AF0F-A8DA93656D58}" dt="2025-12-05T11:51:35.314" v="559" actId="14100"/>
          <ac:graphicFrameMkLst>
            <pc:docMk/>
            <pc:sldMk cId="3267034514" sldId="585"/>
            <ac:graphicFrameMk id="23" creationId="{D121AD3E-E743-2410-188F-18D6D76DA1AC}"/>
          </ac:graphicFrameMkLst>
        </pc:graphicFrameChg>
      </pc:sldChg>
      <pc:sldChg chg="modSp mod modCm">
        <pc:chgData name="Rebecca Storer" userId="cfec5f23-25af-43a3-9523-8178f0549c77" providerId="ADAL" clId="{ABE9684E-885F-4F0F-AF0F-A8DA93656D58}" dt="2025-12-05T11:38:26.009" v="218" actId="207"/>
        <pc:sldMkLst>
          <pc:docMk/>
          <pc:sldMk cId="2327807900" sldId="589"/>
        </pc:sldMkLst>
        <pc:spChg chg="mod">
          <ac:chgData name="Rebecca Storer" userId="cfec5f23-25af-43a3-9523-8178f0549c77" providerId="ADAL" clId="{ABE9684E-885F-4F0F-AF0F-A8DA93656D58}" dt="2025-12-05T11:38:26.009" v="218" actId="207"/>
          <ac:spMkLst>
            <pc:docMk/>
            <pc:sldMk cId="2327807900" sldId="589"/>
            <ac:spMk id="3" creationId="{2682A117-D1E3-4746-9271-DE7960A75C44}"/>
          </ac:spMkLst>
        </pc:spChg>
        <pc:extLst>
          <p:ext xmlns:p="http://schemas.openxmlformats.org/presentationml/2006/main" uri="{D6D511B9-2390-475A-947B-AFAB55BFBCF1}">
            <pc226:cmChg xmlns:pc226="http://schemas.microsoft.com/office/powerpoint/2022/06/main/command" chg="mod">
              <pc226:chgData name="Rebecca Storer" userId="cfec5f23-25af-43a3-9523-8178f0549c77" providerId="ADAL" clId="{ABE9684E-885F-4F0F-AF0F-A8DA93656D58}" dt="2025-12-05T11:38:09.515" v="216" actId="20577"/>
              <pc2:cmMkLst xmlns:pc2="http://schemas.microsoft.com/office/powerpoint/2019/9/main/command">
                <pc:docMk/>
                <pc:sldMk cId="2327807900" sldId="589"/>
                <pc2:cmMk id="{3380115C-A855-4604-92D7-611A4D09DD02}"/>
              </pc2:cmMkLst>
            </pc226:cmChg>
          </p:ext>
        </pc:extLst>
      </pc:sldChg>
      <pc:sldChg chg="modSp mod">
        <pc:chgData name="Rebecca Storer" userId="cfec5f23-25af-43a3-9523-8178f0549c77" providerId="ADAL" clId="{ABE9684E-885F-4F0F-AF0F-A8DA93656D58}" dt="2025-12-05T11:35:25.704" v="65" actId="20577"/>
        <pc:sldMkLst>
          <pc:docMk/>
          <pc:sldMk cId="3172073225" sldId="616"/>
        </pc:sldMkLst>
        <pc:spChg chg="mod">
          <ac:chgData name="Rebecca Storer" userId="cfec5f23-25af-43a3-9523-8178f0549c77" providerId="ADAL" clId="{ABE9684E-885F-4F0F-AF0F-A8DA93656D58}" dt="2025-12-05T11:35:25.704" v="65" actId="20577"/>
          <ac:spMkLst>
            <pc:docMk/>
            <pc:sldMk cId="3172073225" sldId="616"/>
            <ac:spMk id="2" creationId="{2E8538C9-A878-4299-19D4-A2B5BD679734}"/>
          </ac:spMkLst>
        </pc:spChg>
      </pc:sldChg>
      <pc:sldChg chg="addSp modSp mod">
        <pc:chgData name="Rebecca Storer" userId="cfec5f23-25af-43a3-9523-8178f0549c77" providerId="ADAL" clId="{ABE9684E-885F-4F0F-AF0F-A8DA93656D58}" dt="2025-12-05T11:50:57.161" v="541" actId="20577"/>
        <pc:sldMkLst>
          <pc:docMk/>
          <pc:sldMk cId="180570792" sldId="624"/>
        </pc:sldMkLst>
        <pc:spChg chg="add mod">
          <ac:chgData name="Rebecca Storer" userId="cfec5f23-25af-43a3-9523-8178f0549c77" providerId="ADAL" clId="{ABE9684E-885F-4F0F-AF0F-A8DA93656D58}" dt="2025-12-05T11:43:20.087" v="358" actId="1076"/>
          <ac:spMkLst>
            <pc:docMk/>
            <pc:sldMk cId="180570792" sldId="624"/>
            <ac:spMk id="3" creationId="{511BE27B-A6B2-D8BD-CE62-577A2066FB84}"/>
          </ac:spMkLst>
        </pc:spChg>
        <pc:spChg chg="add mod">
          <ac:chgData name="Rebecca Storer" userId="cfec5f23-25af-43a3-9523-8178f0549c77" providerId="ADAL" clId="{ABE9684E-885F-4F0F-AF0F-A8DA93656D58}" dt="2025-12-05T11:50:57.161" v="541" actId="20577"/>
          <ac:spMkLst>
            <pc:docMk/>
            <pc:sldMk cId="180570792" sldId="624"/>
            <ac:spMk id="4" creationId="{A22A7E24-F645-9184-1DF9-D78037917CB2}"/>
          </ac:spMkLst>
        </pc:spChg>
        <pc:spChg chg="mod">
          <ac:chgData name="Rebecca Storer" userId="cfec5f23-25af-43a3-9523-8178f0549c77" providerId="ADAL" clId="{ABE9684E-885F-4F0F-AF0F-A8DA93656D58}" dt="2025-12-05T11:41:32.520" v="242" actId="20577"/>
          <ac:spMkLst>
            <pc:docMk/>
            <pc:sldMk cId="180570792" sldId="624"/>
            <ac:spMk id="6" creationId="{B3C4B8B8-CDA2-E0D3-4A67-4E1A9B7022EE}"/>
          </ac:spMkLst>
        </pc:spChg>
        <pc:graphicFrameChg chg="mod">
          <ac:chgData name="Rebecca Storer" userId="cfec5f23-25af-43a3-9523-8178f0549c77" providerId="ADAL" clId="{ABE9684E-885F-4F0F-AF0F-A8DA93656D58}" dt="2025-12-05T11:42:25.321" v="247" actId="14100"/>
          <ac:graphicFrameMkLst>
            <pc:docMk/>
            <pc:sldMk cId="180570792" sldId="624"/>
            <ac:graphicFrameMk id="12" creationId="{0CB830E1-BABB-F62A-6BCC-37990069D761}"/>
          </ac:graphicFrameMkLst>
        </pc:graphicFrameChg>
      </pc:sldChg>
      <pc:sldChg chg="modSp mod modCm">
        <pc:chgData name="Rebecca Storer" userId="cfec5f23-25af-43a3-9523-8178f0549c77" providerId="ADAL" clId="{ABE9684E-885F-4F0F-AF0F-A8DA93656D58}" dt="2025-12-05T11:50:21.894" v="510" actId="20577"/>
        <pc:sldMkLst>
          <pc:docMk/>
          <pc:sldMk cId="2846413170" sldId="625"/>
        </pc:sldMkLst>
        <pc:spChg chg="mod">
          <ac:chgData name="Rebecca Storer" userId="cfec5f23-25af-43a3-9523-8178f0549c77" providerId="ADAL" clId="{ABE9684E-885F-4F0F-AF0F-A8DA93656D58}" dt="2025-12-05T11:44:34.840" v="395" actId="20577"/>
          <ac:spMkLst>
            <pc:docMk/>
            <pc:sldMk cId="2846413170" sldId="625"/>
            <ac:spMk id="2" creationId="{2E8538C9-A878-4299-19D4-A2B5BD679734}"/>
          </ac:spMkLst>
        </pc:spChg>
        <pc:spChg chg="mod">
          <ac:chgData name="Rebecca Storer" userId="cfec5f23-25af-43a3-9523-8178f0549c77" providerId="ADAL" clId="{ABE9684E-885F-4F0F-AF0F-A8DA93656D58}" dt="2025-12-05T11:50:21.894" v="510" actId="20577"/>
          <ac:spMkLst>
            <pc:docMk/>
            <pc:sldMk cId="2846413170" sldId="625"/>
            <ac:spMk id="16" creationId="{0B312BEE-D220-1D83-21B0-D74F931FB45F}"/>
          </ac:spMkLst>
        </pc:spChg>
        <pc:spChg chg="mod">
          <ac:chgData name="Rebecca Storer" userId="cfec5f23-25af-43a3-9523-8178f0549c77" providerId="ADAL" clId="{ABE9684E-885F-4F0F-AF0F-A8DA93656D58}" dt="2025-12-05T11:47:33.877" v="483" actId="207"/>
          <ac:spMkLst>
            <pc:docMk/>
            <pc:sldMk cId="2846413170" sldId="625"/>
            <ac:spMk id="20" creationId="{40A7A7B4-1DF5-B99B-4BA8-B09062A16362}"/>
          </ac:spMkLst>
        </pc:spChg>
        <pc:spChg chg="mod">
          <ac:chgData name="Rebecca Storer" userId="cfec5f23-25af-43a3-9523-8178f0549c77" providerId="ADAL" clId="{ABE9684E-885F-4F0F-AF0F-A8DA93656D58}" dt="2025-12-05T11:47:13.891" v="454" actId="20577"/>
          <ac:spMkLst>
            <pc:docMk/>
            <pc:sldMk cId="2846413170" sldId="625"/>
            <ac:spMk id="24" creationId="{5CE4440B-7E8C-5256-2E6E-A58E12F4D83E}"/>
          </ac:spMkLst>
        </pc:spChg>
        <pc:spChg chg="mod">
          <ac:chgData name="Rebecca Storer" userId="cfec5f23-25af-43a3-9523-8178f0549c77" providerId="ADAL" clId="{ABE9684E-885F-4F0F-AF0F-A8DA93656D58}" dt="2025-12-05T11:50:12.557" v="509" actId="1076"/>
          <ac:spMkLst>
            <pc:docMk/>
            <pc:sldMk cId="2846413170" sldId="625"/>
            <ac:spMk id="38" creationId="{5560BD57-D652-2636-992F-24939E913132}"/>
          </ac:spMkLst>
        </pc:spChg>
        <pc:extLst>
          <p:ext xmlns:p="http://schemas.openxmlformats.org/presentationml/2006/main" uri="{D6D511B9-2390-475A-947B-AFAB55BFBCF1}">
            <pc226:cmChg xmlns:pc226="http://schemas.microsoft.com/office/powerpoint/2022/06/main/command" chg="mod">
              <pc226:chgData name="Rebecca Storer" userId="cfec5f23-25af-43a3-9523-8178f0549c77" providerId="ADAL" clId="{ABE9684E-885F-4F0F-AF0F-A8DA93656D58}" dt="2025-12-05T11:47:13.891" v="454" actId="20577"/>
              <pc2:cmMkLst xmlns:pc2="http://schemas.microsoft.com/office/powerpoint/2019/9/main/command">
                <pc:docMk/>
                <pc:sldMk cId="2846413170" sldId="625"/>
                <pc2:cmMk id="{57D4BB08-5DD2-476B-84F3-3917C039E32E}"/>
              </pc2:cmMkLst>
            </pc226:cmChg>
          </p:ext>
        </pc:extLst>
      </pc:sldChg>
      <pc:sldChg chg="modSp mod">
        <pc:chgData name="Rebecca Storer" userId="cfec5f23-25af-43a3-9523-8178f0549c77" providerId="ADAL" clId="{ABE9684E-885F-4F0F-AF0F-A8DA93656D58}" dt="2025-12-05T11:50:06.895" v="508" actId="1076"/>
        <pc:sldMkLst>
          <pc:docMk/>
          <pc:sldMk cId="4182170668" sldId="626"/>
        </pc:sldMkLst>
        <pc:spChg chg="mod">
          <ac:chgData name="Rebecca Storer" userId="cfec5f23-25af-43a3-9523-8178f0549c77" providerId="ADAL" clId="{ABE9684E-885F-4F0F-AF0F-A8DA93656D58}" dt="2025-12-05T11:48:32.558" v="493" actId="20577"/>
          <ac:spMkLst>
            <pc:docMk/>
            <pc:sldMk cId="4182170668" sldId="626"/>
            <ac:spMk id="5" creationId="{DA9E2BD4-9694-B8F1-85AD-BFE896C8FFB0}"/>
          </ac:spMkLst>
        </pc:spChg>
        <pc:spChg chg="mod">
          <ac:chgData name="Rebecca Storer" userId="cfec5f23-25af-43a3-9523-8178f0549c77" providerId="ADAL" clId="{ABE9684E-885F-4F0F-AF0F-A8DA93656D58}" dt="2025-12-05T11:48:40.396" v="494" actId="1076"/>
          <ac:spMkLst>
            <pc:docMk/>
            <pc:sldMk cId="4182170668" sldId="626"/>
            <ac:spMk id="7" creationId="{3E06AF54-F596-0186-9A85-8156AAB5E26D}"/>
          </ac:spMkLst>
        </pc:spChg>
        <pc:spChg chg="mod">
          <ac:chgData name="Rebecca Storer" userId="cfec5f23-25af-43a3-9523-8178f0549c77" providerId="ADAL" clId="{ABE9684E-885F-4F0F-AF0F-A8DA93656D58}" dt="2025-12-05T11:49:20.024" v="506" actId="20577"/>
          <ac:spMkLst>
            <pc:docMk/>
            <pc:sldMk cId="4182170668" sldId="626"/>
            <ac:spMk id="11" creationId="{D8E806B3-3432-47CC-5127-DDB5D0557CF6}"/>
          </ac:spMkLst>
        </pc:spChg>
        <pc:spChg chg="mod">
          <ac:chgData name="Rebecca Storer" userId="cfec5f23-25af-43a3-9523-8178f0549c77" providerId="ADAL" clId="{ABE9684E-885F-4F0F-AF0F-A8DA93656D58}" dt="2025-12-05T11:49:18.574" v="505" actId="1076"/>
          <ac:spMkLst>
            <pc:docMk/>
            <pc:sldMk cId="4182170668" sldId="626"/>
            <ac:spMk id="15" creationId="{653AB632-4FEC-7BC9-DC80-F9C98C72CBC2}"/>
          </ac:spMkLst>
        </pc:spChg>
        <pc:spChg chg="mod">
          <ac:chgData name="Rebecca Storer" userId="cfec5f23-25af-43a3-9523-8178f0549c77" providerId="ADAL" clId="{ABE9684E-885F-4F0F-AF0F-A8DA93656D58}" dt="2025-12-05T11:49:56.411" v="507" actId="1076"/>
          <ac:spMkLst>
            <pc:docMk/>
            <pc:sldMk cId="4182170668" sldId="626"/>
            <ac:spMk id="37" creationId="{63EF17E8-B9B6-8BD7-4AB7-02EDA14FA797}"/>
          </ac:spMkLst>
        </pc:spChg>
        <pc:grpChg chg="mod">
          <ac:chgData name="Rebecca Storer" userId="cfec5f23-25af-43a3-9523-8178f0549c77" providerId="ADAL" clId="{ABE9684E-885F-4F0F-AF0F-A8DA93656D58}" dt="2025-12-05T11:50:06.895" v="508" actId="1076"/>
          <ac:grpSpMkLst>
            <pc:docMk/>
            <pc:sldMk cId="4182170668" sldId="626"/>
            <ac:grpSpMk id="33" creationId="{02758A69-4E3E-82DE-F0BF-1F5D0BC68896}"/>
          </ac:grpSpMkLst>
        </pc:gr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greaterlondonauthority.sharepoint.com/sites/AS_SI_Scrutiny/Shared%20Documents/General/Research%20Unit/COMMITTEE%20WORK/Economy%20Committee/children%20in%20London/FOI%20requests/FOI%20responses/FOI%20RESPONSES%20-%20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greaterlondonauthority.sharepoint.com/sites/AS_SI_Scrutiny/Shared%20Documents/General/Research%20Unit/COMMITTEE%20WORK/Economy%20Committee/children%20in%20London/FOI%20requests/FOI%20responses/FOI%20RESPONSES%20-%20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greaterlondonauthority.sharepoint.com/sites/AS_SI_Scrutiny/Shared%20Documents/General/Research%20Unit/COMMITTEE%20WORK/Economy%20Committee/children%20in%20London/FOI%20requests/FOI%20responses/FOI%20RESPONSES%20-%20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greaterlondonauthority.sharepoint.com/sites/AS_SI_Scrutiny/Shared%20Documents/General/Research%20Unit/COMMITTEE%20WORK/Economy%20Committee/children%20in%20London/FOI%20requests/FOI%20responses/FOI%20RESPONSES%20-%20data.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greaterlondonauthority.sharepoint.com/sites/AS_SI_Scrutiny/Shared%20Documents/General/Research%20Unit/COMMITTEE%20WORK/Economy%20Committee/children%20in%20London/FOI%20requests/FOI%20responses/FOI%20RESPONSES%20-%20data.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768307086614172"/>
          <c:y val="0.16647856517935258"/>
          <c:w val="0.45603127734033239"/>
          <c:h val="0.76005212890055396"/>
        </c:manualLayout>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A78-4CAE-A910-75D71A38FC3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A78-4CAE-A910-75D71A38FC3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A78-4CAE-A910-75D71A38FC3F}"/>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Sheet6!$E$6:$E$8</c:f>
              <c:strCache>
                <c:ptCount val="3"/>
                <c:pt idx="0">
                  <c:v>Primary</c:v>
                </c:pt>
                <c:pt idx="1">
                  <c:v>Secondary</c:v>
                </c:pt>
                <c:pt idx="2">
                  <c:v>Not applicable</c:v>
                </c:pt>
              </c:strCache>
            </c:strRef>
          </c:cat>
          <c:val>
            <c:numRef>
              <c:f>Sheet6!$F$6:$F$8</c:f>
              <c:numCache>
                <c:formatCode>0%</c:formatCode>
                <c:ptCount val="3"/>
                <c:pt idx="0">
                  <c:v>0.75</c:v>
                </c:pt>
                <c:pt idx="1">
                  <c:v>0.11666666666666667</c:v>
                </c:pt>
                <c:pt idx="2">
                  <c:v>0.13333333333333333</c:v>
                </c:pt>
              </c:numCache>
            </c:numRef>
          </c:val>
          <c:extLst>
            <c:ext xmlns:c16="http://schemas.microsoft.com/office/drawing/2014/chart" uri="{C3380CC4-5D6E-409C-BE32-E72D297353CC}">
              <c16:uniqueId val="{00000006-8A78-4CAE-A910-75D71A38FC3F}"/>
            </c:ext>
          </c:extLst>
        </c:ser>
        <c:dLbls>
          <c:showLegendKey val="0"/>
          <c:showVal val="1"/>
          <c:showCatName val="0"/>
          <c:showSerName val="0"/>
          <c:showPercent val="0"/>
          <c:showBubbleSize val="0"/>
          <c:showLeaderLines val="1"/>
        </c:dLbls>
        <c:firstSliceAng val="0"/>
        <c:holeSize val="50"/>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543511331738797"/>
          <c:y val="0.14781598900527657"/>
          <c:w val="0.45603127734033239"/>
          <c:h val="0.76005212890055396"/>
        </c:manualLayout>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4B4-4854-955C-F6925F1B3EC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4B4-4854-955C-F6925F1B3EC8}"/>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Sheet6!$E$31:$E$32</c:f>
              <c:strCache>
                <c:ptCount val="2"/>
                <c:pt idx="0">
                  <c:v>Closed</c:v>
                </c:pt>
                <c:pt idx="1">
                  <c:v>Merger</c:v>
                </c:pt>
              </c:strCache>
            </c:strRef>
          </c:cat>
          <c:val>
            <c:numRef>
              <c:f>Sheet6!$F$31:$F$32</c:f>
              <c:numCache>
                <c:formatCode>0%</c:formatCode>
                <c:ptCount val="2"/>
                <c:pt idx="0">
                  <c:v>0.67</c:v>
                </c:pt>
                <c:pt idx="1">
                  <c:v>0.33</c:v>
                </c:pt>
              </c:numCache>
            </c:numRef>
          </c:val>
          <c:extLst>
            <c:ext xmlns:c16="http://schemas.microsoft.com/office/drawing/2014/chart" uri="{C3380CC4-5D6E-409C-BE32-E72D297353CC}">
              <c16:uniqueId val="{00000004-F4B4-4854-955C-F6925F1B3EC8}"/>
            </c:ext>
          </c:extLst>
        </c:ser>
        <c:dLbls>
          <c:showLegendKey val="0"/>
          <c:showVal val="1"/>
          <c:showCatName val="0"/>
          <c:showSerName val="0"/>
          <c:showPercent val="0"/>
          <c:showBubbleSize val="0"/>
          <c:showLeaderLines val="1"/>
        </c:dLbls>
        <c:firstSliceAng val="0"/>
        <c:holeSize val="50"/>
      </c:doughnutChart>
      <c:spPr>
        <a:noFill/>
        <a:ln>
          <a:noFill/>
        </a:ln>
        <a:effectLst/>
      </c:spPr>
    </c:plotArea>
    <c:legend>
      <c:legendPos val="r"/>
      <c:layout>
        <c:manualLayout>
          <c:xMode val="edge"/>
          <c:yMode val="edge"/>
          <c:x val="0.71364665598939636"/>
          <c:y val="0.41681125834991711"/>
          <c:w val="0.20318501939830227"/>
          <c:h val="0.19479117262722381"/>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301496163741929E-2"/>
          <c:y val="6.9516423937549615E-2"/>
          <c:w val="0.92500000000000004"/>
          <c:h val="0.74482283464566934"/>
        </c:manualLayout>
      </c:layout>
      <c:barChart>
        <c:barDir val="col"/>
        <c:grouping val="clustered"/>
        <c:varyColors val="0"/>
        <c:ser>
          <c:idx val="0"/>
          <c:order val="0"/>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Sheet6!$E$17:$E$24</c:f>
              <c:strCache>
                <c:ptCount val="8"/>
                <c:pt idx="0">
                  <c:v>2018/19</c:v>
                </c:pt>
                <c:pt idx="1">
                  <c:v>2019/20</c:v>
                </c:pt>
                <c:pt idx="2">
                  <c:v>2020/21</c:v>
                </c:pt>
                <c:pt idx="3">
                  <c:v>2021/22</c:v>
                </c:pt>
                <c:pt idx="4">
                  <c:v>2022/23</c:v>
                </c:pt>
                <c:pt idx="5">
                  <c:v>2023/24</c:v>
                </c:pt>
                <c:pt idx="6">
                  <c:v>2024/25</c:v>
                </c:pt>
                <c:pt idx="7">
                  <c:v>2025/26</c:v>
                </c:pt>
              </c:strCache>
            </c:strRef>
          </c:cat>
          <c:val>
            <c:numRef>
              <c:f>Sheet6!$F$17:$F$24</c:f>
              <c:numCache>
                <c:formatCode>0%</c:formatCode>
                <c:ptCount val="8"/>
                <c:pt idx="0">
                  <c:v>0.11</c:v>
                </c:pt>
                <c:pt idx="1">
                  <c:v>0.1</c:v>
                </c:pt>
                <c:pt idx="2">
                  <c:v>0.14000000000000001</c:v>
                </c:pt>
                <c:pt idx="3">
                  <c:v>0.1</c:v>
                </c:pt>
                <c:pt idx="4">
                  <c:v>0.09</c:v>
                </c:pt>
                <c:pt idx="5">
                  <c:v>0.21</c:v>
                </c:pt>
                <c:pt idx="6">
                  <c:v>0.13</c:v>
                </c:pt>
                <c:pt idx="7">
                  <c:v>0.12</c:v>
                </c:pt>
              </c:numCache>
            </c:numRef>
          </c:val>
          <c:extLst>
            <c:ext xmlns:c16="http://schemas.microsoft.com/office/drawing/2014/chart" uri="{C3380CC4-5D6E-409C-BE32-E72D297353CC}">
              <c16:uniqueId val="{00000000-AB5E-4E60-8207-695B42480C2B}"/>
            </c:ext>
          </c:extLst>
        </c:ser>
        <c:dLbls>
          <c:dLblPos val="outEnd"/>
          <c:showLegendKey val="0"/>
          <c:showVal val="1"/>
          <c:showCatName val="0"/>
          <c:showSerName val="0"/>
          <c:showPercent val="0"/>
          <c:showBubbleSize val="0"/>
        </c:dLbls>
        <c:gapWidth val="130"/>
        <c:overlap val="-27"/>
        <c:axId val="1283947736"/>
        <c:axId val="1283953136"/>
      </c:barChart>
      <c:catAx>
        <c:axId val="1283947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83953136"/>
        <c:crosses val="autoZero"/>
        <c:auto val="1"/>
        <c:lblAlgn val="ctr"/>
        <c:lblOffset val="100"/>
        <c:noMultiLvlLbl val="0"/>
      </c:catAx>
      <c:valAx>
        <c:axId val="1283953136"/>
        <c:scaling>
          <c:orientation val="minMax"/>
          <c:max val="0.30000000000000004"/>
        </c:scaling>
        <c:delete val="1"/>
        <c:axPos val="l"/>
        <c:numFmt formatCode="0%" sourceLinked="1"/>
        <c:majorTickMark val="none"/>
        <c:minorTickMark val="none"/>
        <c:tickLblPos val="nextTo"/>
        <c:crossAx val="1283947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581977868918771"/>
          <c:y val="3.1199626587146357E-2"/>
          <c:w val="0.69734380050486688"/>
          <c:h val="0.91792513979360246"/>
        </c:manualLayout>
      </c:layout>
      <c:barChart>
        <c:barDir val="bar"/>
        <c:grouping val="clustered"/>
        <c:varyColors val="0"/>
        <c:ser>
          <c:idx val="0"/>
          <c:order val="0"/>
          <c:tx>
            <c:strRef>
              <c:f>Sheet6!$B$87</c:f>
              <c:strCache>
                <c:ptCount val="1"/>
                <c:pt idx="0">
                  <c:v>Count</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Sheet6!$A$88:$A$117</c:f>
              <c:strCache>
                <c:ptCount val="30"/>
                <c:pt idx="0">
                  <c:v>City of London</c:v>
                </c:pt>
                <c:pt idx="1">
                  <c:v>Hammersmith and Fulham</c:v>
                </c:pt>
                <c:pt idx="2">
                  <c:v>Richmond upon Thames</c:v>
                </c:pt>
                <c:pt idx="3">
                  <c:v>Sutton</c:v>
                </c:pt>
                <c:pt idx="4">
                  <c:v>Waltham Forest</c:v>
                </c:pt>
                <c:pt idx="5">
                  <c:v>Barking and Dagenham</c:v>
                </c:pt>
                <c:pt idx="6">
                  <c:v>Barnet</c:v>
                </c:pt>
                <c:pt idx="7">
                  <c:v>Brent</c:v>
                </c:pt>
                <c:pt idx="8">
                  <c:v>Bromley</c:v>
                </c:pt>
                <c:pt idx="9">
                  <c:v>Enfield</c:v>
                </c:pt>
                <c:pt idx="10">
                  <c:v>Havering</c:v>
                </c:pt>
                <c:pt idx="11">
                  <c:v>Kingston upon Thames</c:v>
                </c:pt>
                <c:pt idx="12">
                  <c:v>Lewisham</c:v>
                </c:pt>
                <c:pt idx="13">
                  <c:v>Merton</c:v>
                </c:pt>
                <c:pt idx="14">
                  <c:v>Croydon</c:v>
                </c:pt>
                <c:pt idx="15">
                  <c:v>Newham</c:v>
                </c:pt>
                <c:pt idx="16">
                  <c:v>Ealing</c:v>
                </c:pt>
                <c:pt idx="17">
                  <c:v>Greenwich</c:v>
                </c:pt>
                <c:pt idx="18">
                  <c:v>Camden</c:v>
                </c:pt>
                <c:pt idx="19">
                  <c:v>Haringey</c:v>
                </c:pt>
                <c:pt idx="20">
                  <c:v>Hillingdon</c:v>
                </c:pt>
                <c:pt idx="21">
                  <c:v>Hounslow</c:v>
                </c:pt>
                <c:pt idx="22">
                  <c:v>Lambeth</c:v>
                </c:pt>
                <c:pt idx="23">
                  <c:v>Wandsworth</c:v>
                </c:pt>
                <c:pt idx="24">
                  <c:v>Islington</c:v>
                </c:pt>
                <c:pt idx="25">
                  <c:v>Kensington and Chelsea</c:v>
                </c:pt>
                <c:pt idx="26">
                  <c:v>Southwark</c:v>
                </c:pt>
                <c:pt idx="27">
                  <c:v>Tower Hamlets</c:v>
                </c:pt>
                <c:pt idx="28">
                  <c:v>Westminster City</c:v>
                </c:pt>
                <c:pt idx="29">
                  <c:v>Harrow</c:v>
                </c:pt>
              </c:strCache>
            </c:strRef>
          </c:cat>
          <c:val>
            <c:numRef>
              <c:f>Sheet6!$B$88:$B$117</c:f>
              <c:numCache>
                <c:formatCode>General</c:formatCode>
                <c:ptCount val="30"/>
                <c:pt idx="0">
                  <c:v>0</c:v>
                </c:pt>
                <c:pt idx="1">
                  <c:v>0</c:v>
                </c:pt>
                <c:pt idx="2">
                  <c:v>0</c:v>
                </c:pt>
                <c:pt idx="3">
                  <c:v>0</c:v>
                </c:pt>
                <c:pt idx="4">
                  <c:v>0</c:v>
                </c:pt>
                <c:pt idx="5">
                  <c:v>1</c:v>
                </c:pt>
                <c:pt idx="6">
                  <c:v>1</c:v>
                </c:pt>
                <c:pt idx="7">
                  <c:v>1</c:v>
                </c:pt>
                <c:pt idx="8">
                  <c:v>1</c:v>
                </c:pt>
                <c:pt idx="9">
                  <c:v>1</c:v>
                </c:pt>
                <c:pt idx="10">
                  <c:v>1</c:v>
                </c:pt>
                <c:pt idx="11">
                  <c:v>1</c:v>
                </c:pt>
                <c:pt idx="12">
                  <c:v>1</c:v>
                </c:pt>
                <c:pt idx="13">
                  <c:v>1</c:v>
                </c:pt>
                <c:pt idx="14">
                  <c:v>2</c:v>
                </c:pt>
                <c:pt idx="15">
                  <c:v>2</c:v>
                </c:pt>
                <c:pt idx="16">
                  <c:v>3</c:v>
                </c:pt>
                <c:pt idx="17">
                  <c:v>3</c:v>
                </c:pt>
                <c:pt idx="18">
                  <c:v>4</c:v>
                </c:pt>
                <c:pt idx="19">
                  <c:v>4</c:v>
                </c:pt>
                <c:pt idx="20">
                  <c:v>4</c:v>
                </c:pt>
                <c:pt idx="21">
                  <c:v>4</c:v>
                </c:pt>
                <c:pt idx="22">
                  <c:v>4</c:v>
                </c:pt>
                <c:pt idx="23">
                  <c:v>5</c:v>
                </c:pt>
                <c:pt idx="24">
                  <c:v>6</c:v>
                </c:pt>
                <c:pt idx="25">
                  <c:v>6</c:v>
                </c:pt>
                <c:pt idx="26">
                  <c:v>9</c:v>
                </c:pt>
                <c:pt idx="27">
                  <c:v>9</c:v>
                </c:pt>
                <c:pt idx="28">
                  <c:v>11</c:v>
                </c:pt>
                <c:pt idx="29">
                  <c:v>15</c:v>
                </c:pt>
              </c:numCache>
            </c:numRef>
          </c:val>
          <c:extLst>
            <c:ext xmlns:c16="http://schemas.microsoft.com/office/drawing/2014/chart" uri="{C3380CC4-5D6E-409C-BE32-E72D297353CC}">
              <c16:uniqueId val="{00000000-B0A1-4B1B-8EE4-99F72CBA18FE}"/>
            </c:ext>
          </c:extLst>
        </c:ser>
        <c:dLbls>
          <c:dLblPos val="outEnd"/>
          <c:showLegendKey val="0"/>
          <c:showVal val="1"/>
          <c:showCatName val="0"/>
          <c:showSerName val="0"/>
          <c:showPercent val="0"/>
          <c:showBubbleSize val="0"/>
        </c:dLbls>
        <c:gapWidth val="182"/>
        <c:axId val="583013432"/>
        <c:axId val="583015232"/>
      </c:barChart>
      <c:catAx>
        <c:axId val="583013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3015232"/>
        <c:crosses val="autoZero"/>
        <c:auto val="1"/>
        <c:lblAlgn val="ctr"/>
        <c:lblOffset val="100"/>
        <c:noMultiLvlLbl val="0"/>
      </c:catAx>
      <c:valAx>
        <c:axId val="583015232"/>
        <c:scaling>
          <c:orientation val="minMax"/>
        </c:scaling>
        <c:delete val="1"/>
        <c:axPos val="b"/>
        <c:numFmt formatCode="General" sourceLinked="1"/>
        <c:majorTickMark val="none"/>
        <c:minorTickMark val="none"/>
        <c:tickLblPos val="nextTo"/>
        <c:crossAx val="5830134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Sheet6!$E$81</c:f>
              <c:strCache>
                <c:ptCount val="1"/>
                <c:pt idx="0">
                  <c:v>Inner London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Sheet6!$F$81</c:f>
              <c:numCache>
                <c:formatCode>0%</c:formatCode>
                <c:ptCount val="1"/>
                <c:pt idx="0">
                  <c:v>0.6333333333333333</c:v>
                </c:pt>
              </c:numCache>
            </c:numRef>
          </c:val>
          <c:extLst>
            <c:ext xmlns:c16="http://schemas.microsoft.com/office/drawing/2014/chart" uri="{C3380CC4-5D6E-409C-BE32-E72D297353CC}">
              <c16:uniqueId val="{00000000-A37D-4EB9-B835-642D8F3E4B0E}"/>
            </c:ext>
          </c:extLst>
        </c:ser>
        <c:ser>
          <c:idx val="1"/>
          <c:order val="1"/>
          <c:tx>
            <c:strRef>
              <c:f>Sheet6!$E$82</c:f>
              <c:strCache>
                <c:ptCount val="1"/>
                <c:pt idx="0">
                  <c:v>Outer London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Sheet6!$F$82</c:f>
              <c:numCache>
                <c:formatCode>0%</c:formatCode>
                <c:ptCount val="1"/>
                <c:pt idx="0">
                  <c:v>0.36666666666666664</c:v>
                </c:pt>
              </c:numCache>
            </c:numRef>
          </c:val>
          <c:extLst>
            <c:ext xmlns:c16="http://schemas.microsoft.com/office/drawing/2014/chart" uri="{C3380CC4-5D6E-409C-BE32-E72D297353CC}">
              <c16:uniqueId val="{00000001-A37D-4EB9-B835-642D8F3E4B0E}"/>
            </c:ext>
          </c:extLst>
        </c:ser>
        <c:dLbls>
          <c:dLblPos val="ctr"/>
          <c:showLegendKey val="0"/>
          <c:showVal val="1"/>
          <c:showCatName val="0"/>
          <c:showSerName val="0"/>
          <c:showPercent val="0"/>
          <c:showBubbleSize val="0"/>
        </c:dLbls>
        <c:gapWidth val="150"/>
        <c:overlap val="100"/>
        <c:axId val="809542000"/>
        <c:axId val="809542720"/>
      </c:barChart>
      <c:catAx>
        <c:axId val="809542000"/>
        <c:scaling>
          <c:orientation val="minMax"/>
        </c:scaling>
        <c:delete val="1"/>
        <c:axPos val="l"/>
        <c:numFmt formatCode="General" sourceLinked="1"/>
        <c:majorTickMark val="none"/>
        <c:minorTickMark val="none"/>
        <c:tickLblPos val="nextTo"/>
        <c:crossAx val="809542720"/>
        <c:crosses val="autoZero"/>
        <c:auto val="1"/>
        <c:lblAlgn val="ctr"/>
        <c:lblOffset val="100"/>
        <c:noMultiLvlLbl val="0"/>
      </c:catAx>
      <c:valAx>
        <c:axId val="809542720"/>
        <c:scaling>
          <c:orientation val="minMax"/>
        </c:scaling>
        <c:delete val="1"/>
        <c:axPos val="b"/>
        <c:numFmt formatCode="0%" sourceLinked="1"/>
        <c:majorTickMark val="none"/>
        <c:minorTickMark val="none"/>
        <c:tickLblPos val="nextTo"/>
        <c:crossAx val="80954200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8AB828-947E-4517-B5B9-0EB8EA9779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33E0C4F-304A-4FB1-8A28-4F53C09FCB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F165FF0-E698-45AF-9BC4-D800A122D31F}" type="datetimeFigureOut">
              <a:rPr lang="en-GB" smtClean="0"/>
              <a:t>12/12/2025</a:t>
            </a:fld>
            <a:endParaRPr lang="en-GB"/>
          </a:p>
        </p:txBody>
      </p:sp>
      <p:sp>
        <p:nvSpPr>
          <p:cNvPr id="4" name="Footer Placeholder 3">
            <a:extLst>
              <a:ext uri="{FF2B5EF4-FFF2-40B4-BE49-F238E27FC236}">
                <a16:creationId xmlns:a16="http://schemas.microsoft.com/office/drawing/2014/main" id="{212A9916-18E8-46C9-8627-237F4E30BB2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BA40381-DE2A-4220-B1FA-944C3A88E24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5815EBD-948B-425A-BDA4-E35A6799B51C}" type="slidenum">
              <a:rPr lang="en-GB" smtClean="0"/>
              <a:t>‹#›</a:t>
            </a:fld>
            <a:endParaRPr lang="en-GB"/>
          </a:p>
        </p:txBody>
      </p:sp>
    </p:spTree>
    <p:extLst>
      <p:ext uri="{BB962C8B-B14F-4D97-AF65-F5344CB8AC3E}">
        <p14:creationId xmlns:p14="http://schemas.microsoft.com/office/powerpoint/2010/main" val="1590322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17C0AE-C077-4C66-9CE0-A8E699979BB8}" type="datetimeFigureOut">
              <a:rPr lang="en-GB" smtClean="0"/>
              <a:t>12/12/2025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EEF8D0-1A4F-4F90-88A6-9131633B0343}" type="slidenum">
              <a:rPr lang="en-GB" smtClean="0"/>
              <a:t>‹#›</a:t>
            </a:fld>
            <a:endParaRPr lang="en-GB"/>
          </a:p>
        </p:txBody>
      </p:sp>
    </p:spTree>
    <p:extLst>
      <p:ext uri="{BB962C8B-B14F-4D97-AF65-F5344CB8AC3E}">
        <p14:creationId xmlns:p14="http://schemas.microsoft.com/office/powerpoint/2010/main" val="183807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6EEF8D0-1A4F-4F90-88A6-9131633B0343}" type="slidenum">
              <a:rPr lang="en-GB" smtClean="0"/>
              <a:t>2</a:t>
            </a:fld>
            <a:endParaRPr lang="en-GB"/>
          </a:p>
        </p:txBody>
      </p:sp>
    </p:spTree>
    <p:extLst>
      <p:ext uri="{BB962C8B-B14F-4D97-AF65-F5344CB8AC3E}">
        <p14:creationId xmlns:p14="http://schemas.microsoft.com/office/powerpoint/2010/main" val="703875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1617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6EEF8D0-1A4F-4F90-88A6-9131633B0343}" type="slidenum">
              <a:rPr lang="en-GB" smtClean="0"/>
              <a:t>4</a:t>
            </a:fld>
            <a:endParaRPr lang="en-GB"/>
          </a:p>
        </p:txBody>
      </p:sp>
    </p:spTree>
    <p:extLst>
      <p:ext uri="{BB962C8B-B14F-4D97-AF65-F5344CB8AC3E}">
        <p14:creationId xmlns:p14="http://schemas.microsoft.com/office/powerpoint/2010/main" val="3807897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6EEF8D0-1A4F-4F90-88A6-9131633B0343}" type="slidenum">
              <a:rPr lang="en-GB" smtClean="0"/>
              <a:t>5</a:t>
            </a:fld>
            <a:endParaRPr lang="en-GB"/>
          </a:p>
        </p:txBody>
      </p:sp>
    </p:spTree>
    <p:extLst>
      <p:ext uri="{BB962C8B-B14F-4D97-AF65-F5344CB8AC3E}">
        <p14:creationId xmlns:p14="http://schemas.microsoft.com/office/powerpoint/2010/main" val="1984899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6EEF8D0-1A4F-4F90-88A6-9131633B0343}" type="slidenum">
              <a:rPr lang="en-GB" smtClean="0"/>
              <a:t>6</a:t>
            </a:fld>
            <a:endParaRPr lang="en-GB"/>
          </a:p>
        </p:txBody>
      </p:sp>
    </p:spTree>
    <p:extLst>
      <p:ext uri="{BB962C8B-B14F-4D97-AF65-F5344CB8AC3E}">
        <p14:creationId xmlns:p14="http://schemas.microsoft.com/office/powerpoint/2010/main" val="4087520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6EEF8D0-1A4F-4F90-88A6-9131633B0343}" type="slidenum">
              <a:rPr lang="en-GB" smtClean="0"/>
              <a:t>7</a:t>
            </a:fld>
            <a:endParaRPr lang="en-GB"/>
          </a:p>
        </p:txBody>
      </p:sp>
    </p:spTree>
    <p:extLst>
      <p:ext uri="{BB962C8B-B14F-4D97-AF65-F5344CB8AC3E}">
        <p14:creationId xmlns:p14="http://schemas.microsoft.com/office/powerpoint/2010/main" val="2305889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DC4E-818D-4CFE-ACB9-5325153756EC}"/>
              </a:ext>
            </a:extLst>
          </p:cNvPr>
          <p:cNvSpPr>
            <a:spLocks noGrp="1"/>
          </p:cNvSpPr>
          <p:nvPr>
            <p:ph type="ctrTitle"/>
          </p:nvPr>
        </p:nvSpPr>
        <p:spPr>
          <a:xfrm>
            <a:off x="1524000" y="1122363"/>
            <a:ext cx="9144000" cy="2387600"/>
          </a:xfrm>
        </p:spPr>
        <p:txBody>
          <a:bodyPr anchor="b"/>
          <a:lstStyle>
            <a:lvl1pPr algn="l">
              <a:defRPr sz="6000">
                <a:solidFill>
                  <a:srgbClr val="353D42"/>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76F0AD7C-6114-4009-B012-5F41EACC416F}"/>
              </a:ext>
            </a:extLst>
          </p:cNvPr>
          <p:cNvSpPr>
            <a:spLocks noGrp="1"/>
          </p:cNvSpPr>
          <p:nvPr>
            <p:ph type="subTitle" idx="1"/>
          </p:nvPr>
        </p:nvSpPr>
        <p:spPr>
          <a:xfrm>
            <a:off x="1524000" y="3602038"/>
            <a:ext cx="9144000" cy="1655762"/>
          </a:xfrm>
        </p:spPr>
        <p:txBody>
          <a:bodyPr/>
          <a:lstStyle>
            <a:lvl1pPr marL="0" indent="0" algn="l">
              <a:buNone/>
              <a:defRPr sz="2400">
                <a:solidFill>
                  <a:srgbClr val="353D4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3301107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all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A17C3A4-8EA0-4145-8790-905346091B74}"/>
              </a:ext>
            </a:extLst>
          </p:cNvPr>
          <p:cNvSpPr/>
          <p:nvPr userDrawn="1"/>
        </p:nvSpPr>
        <p:spPr>
          <a:xfrm>
            <a:off x="631669" y="387032"/>
            <a:ext cx="97200" cy="3825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4314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all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A6FDFC76-2A4A-4A7E-8CCD-2D159D47F2C2}"/>
              </a:ext>
            </a:extLst>
          </p:cNvPr>
          <p:cNvSpPr/>
          <p:nvPr userDrawn="1"/>
        </p:nvSpPr>
        <p:spPr>
          <a:xfrm>
            <a:off x="631669" y="387032"/>
            <a:ext cx="97200" cy="3825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28103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Rectangle 6">
            <a:extLst>
              <a:ext uri="{FF2B5EF4-FFF2-40B4-BE49-F238E27FC236}">
                <a16:creationId xmlns:a16="http://schemas.microsoft.com/office/drawing/2014/main" id="{47095277-1FEB-4CDE-B25E-8AA9C0A881B6}"/>
              </a:ext>
            </a:extLst>
          </p:cNvPr>
          <p:cNvSpPr/>
          <p:nvPr userDrawn="1"/>
        </p:nvSpPr>
        <p:spPr>
          <a:xfrm>
            <a:off x="556591" y="1709738"/>
            <a:ext cx="97200" cy="2852737"/>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7844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59717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1_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chemeClr val="accent5"/>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706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2_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chemeClr val="accent5"/>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80496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3_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chemeClr val="accent5"/>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3360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6ED5722E-8D7C-4F62-89F5-12A42A4601D4}"/>
              </a:ext>
            </a:extLst>
          </p:cNvPr>
          <p:cNvSpPr/>
          <p:nvPr userDrawn="1"/>
        </p:nvSpPr>
        <p:spPr>
          <a:xfrm>
            <a:off x="556591" y="1709738"/>
            <a:ext cx="97200" cy="2852737"/>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33427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44D48D96-3103-457A-A2FD-7002BE6E61E6}"/>
              </a:ext>
            </a:extLst>
          </p:cNvPr>
          <p:cNvSpPr/>
          <p:nvPr userDrawn="1"/>
        </p:nvSpPr>
        <p:spPr>
          <a:xfrm>
            <a:off x="556591" y="1709738"/>
            <a:ext cx="97200" cy="2852737"/>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29623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8536DBD1-D888-4D34-9A3D-59132998F70A}"/>
              </a:ext>
            </a:extLst>
          </p:cNvPr>
          <p:cNvSpPr/>
          <p:nvPr userDrawn="1"/>
        </p:nvSpPr>
        <p:spPr>
          <a:xfrm>
            <a:off x="556591" y="1709738"/>
            <a:ext cx="97200" cy="2852737"/>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9585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F3360BC-E53B-4B54-928D-D93681B77E0B}"/>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74387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B6F05F84-5AA6-4A84-B528-1DB8E335E0C8}"/>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94590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85497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1_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2626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2_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18528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3_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497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C5A88D74-66C0-40CA-8272-A8366D7E6837}"/>
              </a:ext>
            </a:extLst>
          </p:cNvPr>
          <p:cNvSpPr/>
          <p:nvPr userDrawn="1"/>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21182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973F0F0-2B5B-48CB-9F07-B3AC788AE4F8}"/>
              </a:ext>
            </a:extLst>
          </p:cNvPr>
          <p:cNvSpPr/>
          <p:nvPr userDrawn="1"/>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12217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4CC2CC3-ED51-4C63-9B75-589BEA5EE2CF}"/>
              </a:ext>
            </a:extLst>
          </p:cNvPr>
          <p:cNvSpPr/>
          <p:nvPr userDrawn="1"/>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71571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wo Content Pink">
    <p:bg>
      <p:bgPr>
        <a:solidFill>
          <a:srgbClr val="353D4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a:xfrm>
            <a:off x="813600" y="507600"/>
            <a:ext cx="5058000" cy="838800"/>
          </a:xfrm>
        </p:spPr>
        <p:txBody>
          <a:bodyPr/>
          <a:lstStyle/>
          <a:p>
            <a:r>
              <a:rPr lang="en-US"/>
              <a:t>Click to edit Master title style</a:t>
            </a:r>
            <a:endParaRPr lang="en-GB"/>
          </a:p>
        </p:txBody>
      </p:sp>
      <p:sp>
        <p:nvSpPr>
          <p:cNvPr id="6" name="Rectangle 5">
            <a:extLst>
              <a:ext uri="{FF2B5EF4-FFF2-40B4-BE49-F238E27FC236}">
                <a16:creationId xmlns:a16="http://schemas.microsoft.com/office/drawing/2014/main" id="{B6F05F84-5AA6-4A84-B528-1DB8E335E0C8}"/>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878356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ink">
    <p:bg>
      <p:bgPr>
        <a:solidFill>
          <a:srgbClr val="353D4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B6F05F84-5AA6-4A84-B528-1DB8E335E0C8}"/>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552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590019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47603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C5A88D74-66C0-40CA-8272-A8366D7E6837}"/>
              </a:ext>
            </a:extLst>
          </p:cNvPr>
          <p:cNvSpPr/>
          <p:nvPr userDrawn="1"/>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77971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973F0F0-2B5B-48CB-9F07-B3AC788AE4F8}"/>
              </a:ext>
            </a:extLst>
          </p:cNvPr>
          <p:cNvSpPr/>
          <p:nvPr userDrawn="1"/>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79000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4CC2CC3-ED51-4C63-9B75-589BEA5EE2CF}"/>
              </a:ext>
            </a:extLst>
          </p:cNvPr>
          <p:cNvSpPr/>
          <p:nvPr userDrawn="1"/>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04797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cSld name="Title Slid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DC4E-818D-4CFE-ACB9-5325153756EC}"/>
              </a:ext>
            </a:extLst>
          </p:cNvPr>
          <p:cNvSpPr>
            <a:spLocks noGrp="1"/>
          </p:cNvSpPr>
          <p:nvPr>
            <p:ph type="ctrTitle"/>
          </p:nvPr>
        </p:nvSpPr>
        <p:spPr>
          <a:xfrm>
            <a:off x="1524000" y="1122363"/>
            <a:ext cx="9144000" cy="2387600"/>
          </a:xfrm>
        </p:spPr>
        <p:txBody>
          <a:bodyPr anchor="b"/>
          <a:lstStyle>
            <a:lvl1pPr algn="l">
              <a:defRPr sz="6000">
                <a:solidFill>
                  <a:schemeClr val="bg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76F0AD7C-6114-4009-B012-5F41EACC416F}"/>
              </a:ext>
            </a:extLst>
          </p:cNvPr>
          <p:cNvSpPr>
            <a:spLocks noGrp="1"/>
          </p:cNvSpPr>
          <p:nvPr>
            <p:ph type="subTitle" idx="1"/>
          </p:nvPr>
        </p:nvSpPr>
        <p:spPr>
          <a:xfrm>
            <a:off x="1524000" y="3602038"/>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grpSp>
        <p:nvGrpSpPr>
          <p:cNvPr id="7" name="Group 6">
            <a:extLst>
              <a:ext uri="{FF2B5EF4-FFF2-40B4-BE49-F238E27FC236}">
                <a16:creationId xmlns:a16="http://schemas.microsoft.com/office/drawing/2014/main" id="{3E85BC0E-8CDC-4817-B071-3EFFD002A68D}"/>
              </a:ext>
            </a:extLst>
          </p:cNvPr>
          <p:cNvGrpSpPr/>
          <p:nvPr userDrawn="1"/>
        </p:nvGrpSpPr>
        <p:grpSpPr>
          <a:xfrm>
            <a:off x="1180806" y="960120"/>
            <a:ext cx="97200" cy="4937760"/>
            <a:chOff x="1180806" y="2240010"/>
            <a:chExt cx="172278" cy="2377980"/>
          </a:xfrm>
        </p:grpSpPr>
        <p:sp>
          <p:nvSpPr>
            <p:cNvPr id="8" name="Rectangle 7">
              <a:extLst>
                <a:ext uri="{FF2B5EF4-FFF2-40B4-BE49-F238E27FC236}">
                  <a16:creationId xmlns:a16="http://schemas.microsoft.com/office/drawing/2014/main" id="{262198DA-53F7-4181-AA7E-F24DA9548EA5}"/>
                </a:ext>
              </a:extLst>
            </p:cNvPr>
            <p:cNvSpPr/>
            <p:nvPr/>
          </p:nvSpPr>
          <p:spPr>
            <a:xfrm>
              <a:off x="1180806" y="4077990"/>
              <a:ext cx="172278" cy="540000"/>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9" name="Rectangle 8">
              <a:extLst>
                <a:ext uri="{FF2B5EF4-FFF2-40B4-BE49-F238E27FC236}">
                  <a16:creationId xmlns:a16="http://schemas.microsoft.com/office/drawing/2014/main" id="{D76C6836-5015-40AD-90FA-3D30AA3FCC19}"/>
                </a:ext>
              </a:extLst>
            </p:cNvPr>
            <p:cNvSpPr/>
            <p:nvPr/>
          </p:nvSpPr>
          <p:spPr>
            <a:xfrm>
              <a:off x="1180806" y="2240010"/>
              <a:ext cx="172278" cy="540000"/>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10" name="Rectangle 9">
              <a:extLst>
                <a:ext uri="{FF2B5EF4-FFF2-40B4-BE49-F238E27FC236}">
                  <a16:creationId xmlns:a16="http://schemas.microsoft.com/office/drawing/2014/main" id="{1D462169-F53D-472E-B9F0-8BCAF010191A}"/>
                </a:ext>
              </a:extLst>
            </p:cNvPr>
            <p:cNvSpPr/>
            <p:nvPr/>
          </p:nvSpPr>
          <p:spPr>
            <a:xfrm>
              <a:off x="1180806" y="2852670"/>
              <a:ext cx="172278" cy="540000"/>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11" name="Rectangle 10">
              <a:extLst>
                <a:ext uri="{FF2B5EF4-FFF2-40B4-BE49-F238E27FC236}">
                  <a16:creationId xmlns:a16="http://schemas.microsoft.com/office/drawing/2014/main" id="{11CCB3D9-D2C3-4887-B78B-3D946E2278E9}"/>
                </a:ext>
              </a:extLst>
            </p:cNvPr>
            <p:cNvSpPr/>
            <p:nvPr/>
          </p:nvSpPr>
          <p:spPr>
            <a:xfrm>
              <a:off x="1180806" y="3465330"/>
              <a:ext cx="172278" cy="540000"/>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grpSp>
    </p:spTree>
    <p:extLst>
      <p:ext uri="{BB962C8B-B14F-4D97-AF65-F5344CB8AC3E}">
        <p14:creationId xmlns:p14="http://schemas.microsoft.com/office/powerpoint/2010/main" val="27218239"/>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F3360BC-E53B-4B54-928D-D93681B77E0B}"/>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26292374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cSld name="Section Header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44D48D96-3103-457A-A2FD-7002BE6E61E6}"/>
              </a:ext>
            </a:extLst>
          </p:cNvPr>
          <p:cNvSpPr/>
          <p:nvPr userDrawn="1"/>
        </p:nvSpPr>
        <p:spPr>
          <a:xfrm>
            <a:off x="556591" y="1709738"/>
            <a:ext cx="97200" cy="2852737"/>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652211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Blank slide with MOL logo top">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344D278-D991-4D63-822F-C546A8C266A4}"/>
              </a:ext>
            </a:extLst>
          </p:cNvPr>
          <p:cNvCxnSpPr>
            <a:cxnSpLocks/>
          </p:cNvCxnSpPr>
          <p:nvPr userDrawn="1"/>
        </p:nvCxnSpPr>
        <p:spPr>
          <a:xfrm>
            <a:off x="906463" y="1083362"/>
            <a:ext cx="10393362"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12847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o conten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EE4D82-B4A0-4D23-8D01-9E3F98900ADC}"/>
              </a:ext>
            </a:extLst>
          </p:cNvPr>
          <p:cNvSpPr/>
          <p:nvPr userDrawn="1"/>
        </p:nvSpPr>
        <p:spPr bwMode="gray">
          <a:xfrm>
            <a:off x="836705" y="630238"/>
            <a:ext cx="10518590" cy="879475"/>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n-GB" sz="1600" err="1">
              <a:solidFill>
                <a:schemeClr val="bg1"/>
              </a:solidFill>
              <a:latin typeface="Brave Sans" panose="020B0504020101010102" pitchFamily="34" charset="0"/>
              <a:cs typeface="Brave Sans" panose="020B0504020101010102" pitchFamily="34" charset="0"/>
            </a:endParaRPr>
          </a:p>
        </p:txBody>
      </p:sp>
    </p:spTree>
    <p:extLst>
      <p:ext uri="{BB962C8B-B14F-4D97-AF65-F5344CB8AC3E}">
        <p14:creationId xmlns:p14="http://schemas.microsoft.com/office/powerpoint/2010/main" val="39026374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9D266-24FD-49CB-9AFC-2A4C82776910}"/>
              </a:ext>
            </a:extLst>
          </p:cNvPr>
          <p:cNvSpPr>
            <a:spLocks noGrp="1"/>
          </p:cNvSpPr>
          <p:nvPr>
            <p:ph type="title" hasCustomPrompt="1"/>
          </p:nvPr>
        </p:nvSpPr>
        <p:spPr>
          <a:xfrm>
            <a:off x="906463" y="507069"/>
            <a:ext cx="10393362" cy="540000"/>
          </a:xfrm>
        </p:spPr>
        <p:txBody>
          <a:bodyPr anchor="ctr"/>
          <a:lstStyle>
            <a:lvl1pPr>
              <a:defRPr/>
            </a:lvl1pPr>
          </a:lstStyle>
          <a:p>
            <a:r>
              <a:rPr lang="en-US"/>
              <a:t>Add title</a:t>
            </a:r>
            <a:endParaRPr lang="en-GB"/>
          </a:p>
        </p:txBody>
      </p:sp>
    </p:spTree>
    <p:extLst>
      <p:ext uri="{BB962C8B-B14F-4D97-AF65-F5344CB8AC3E}">
        <p14:creationId xmlns:p14="http://schemas.microsoft.com/office/powerpoint/2010/main" val="3657282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DABDBFA5-FA16-43B0-B8B0-D8050CE97301}"/>
              </a:ext>
            </a:extLst>
          </p:cNvPr>
          <p:cNvSpPr/>
          <p:nvPr userDrawn="1"/>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09273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5FC8C2B-6625-4ED9-B5CC-20E2EDF30143}"/>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7" name="Text Placeholder 3">
            <a:extLst>
              <a:ext uri="{FF2B5EF4-FFF2-40B4-BE49-F238E27FC236}">
                <a16:creationId xmlns:a16="http://schemas.microsoft.com/office/drawing/2014/main" id="{3444B0A5-0DCB-48B7-8383-3B8EDCAE55B8}"/>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96289878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E95937-F466-4F58-B582-8721D3C9D23D}"/>
              </a:ext>
            </a:extLst>
          </p:cNvPr>
          <p:cNvSpPr>
            <a:spLocks noGrp="1"/>
          </p:cNvSpPr>
          <p:nvPr>
            <p:ph sz="quarter" idx="11" hasCustomPrompt="1"/>
          </p:nvPr>
        </p:nvSpPr>
        <p:spPr>
          <a:xfrm>
            <a:off x="906462" y="1592263"/>
            <a:ext cx="10393363" cy="4265611"/>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itle 1">
            <a:extLst>
              <a:ext uri="{FF2B5EF4-FFF2-40B4-BE49-F238E27FC236}">
                <a16:creationId xmlns:a16="http://schemas.microsoft.com/office/drawing/2014/main" id="{5E707E8D-02A6-4E60-A9BC-589876C900E6}"/>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F9C34D73-6474-4E7F-9F4E-0FBC9BFE753A}"/>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212303115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content &amp; source/footnot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E95937-F466-4F58-B582-8721D3C9D23D}"/>
              </a:ext>
            </a:extLst>
          </p:cNvPr>
          <p:cNvSpPr>
            <a:spLocks noGrp="1"/>
          </p:cNvSpPr>
          <p:nvPr>
            <p:ph sz="quarter" idx="11" hasCustomPrompt="1"/>
          </p:nvPr>
        </p:nvSpPr>
        <p:spPr>
          <a:xfrm>
            <a:off x="906464" y="1592263"/>
            <a:ext cx="10393362" cy="4162371"/>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9">
            <a:extLst>
              <a:ext uri="{FF2B5EF4-FFF2-40B4-BE49-F238E27FC236}">
                <a16:creationId xmlns:a16="http://schemas.microsoft.com/office/drawing/2014/main" id="{BED2F0F8-4186-44B6-873A-D194D89C9C0C}"/>
              </a:ext>
            </a:extLst>
          </p:cNvPr>
          <p:cNvSpPr>
            <a:spLocks noGrp="1"/>
          </p:cNvSpPr>
          <p:nvPr>
            <p:ph type="body" sz="quarter" idx="19" hasCustomPrompt="1"/>
          </p:nvPr>
        </p:nvSpPr>
        <p:spPr>
          <a:xfrm>
            <a:off x="906464" y="5754634"/>
            <a:ext cx="10393361"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7" name="Title 1">
            <a:extLst>
              <a:ext uri="{FF2B5EF4-FFF2-40B4-BE49-F238E27FC236}">
                <a16:creationId xmlns:a16="http://schemas.microsoft.com/office/drawing/2014/main" id="{08B85A9A-2089-4861-8906-B3D8040F8E7A}"/>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BEF04979-F2A3-4CA2-9AA4-1A023931253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54270607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subtitle &amp;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2"/>
            <a:ext cx="10393362"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itle 1">
            <a:extLst>
              <a:ext uri="{FF2B5EF4-FFF2-40B4-BE49-F238E27FC236}">
                <a16:creationId xmlns:a16="http://schemas.microsoft.com/office/drawing/2014/main" id="{B727E0F1-9B20-4935-9C52-A8C66FD4124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B8523848-C9BD-4E15-9DBB-8D5801D4F3DF}"/>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6777689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Title, subtitle &amp;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2"/>
            <a:ext cx="4929257"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itle 1">
            <a:extLst>
              <a:ext uri="{FF2B5EF4-FFF2-40B4-BE49-F238E27FC236}">
                <a16:creationId xmlns:a16="http://schemas.microsoft.com/office/drawing/2014/main" id="{B727E0F1-9B20-4935-9C52-A8C66FD4124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B8523848-C9BD-4E15-9DBB-8D5801D4F3DF}"/>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6" name="Content Placeholder 4">
            <a:extLst>
              <a:ext uri="{FF2B5EF4-FFF2-40B4-BE49-F238E27FC236}">
                <a16:creationId xmlns:a16="http://schemas.microsoft.com/office/drawing/2014/main" id="{3944E09A-1039-416B-8BCD-6EA8163C411D}"/>
              </a:ext>
            </a:extLst>
          </p:cNvPr>
          <p:cNvSpPr>
            <a:spLocks noGrp="1"/>
          </p:cNvSpPr>
          <p:nvPr>
            <p:ph sz="quarter" idx="12" hasCustomPrompt="1"/>
          </p:nvPr>
        </p:nvSpPr>
        <p:spPr>
          <a:xfrm>
            <a:off x="6370568" y="1592262"/>
            <a:ext cx="4929257"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1250298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ubtitle, content &amp; source/footnot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3"/>
            <a:ext cx="10393362" cy="410979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9">
            <a:extLst>
              <a:ext uri="{FF2B5EF4-FFF2-40B4-BE49-F238E27FC236}">
                <a16:creationId xmlns:a16="http://schemas.microsoft.com/office/drawing/2014/main" id="{AA1095E4-71FF-4040-9780-3C562EF7E771}"/>
              </a:ext>
            </a:extLst>
          </p:cNvPr>
          <p:cNvSpPr>
            <a:spLocks noGrp="1"/>
          </p:cNvSpPr>
          <p:nvPr>
            <p:ph type="body" sz="quarter" idx="19" hasCustomPrompt="1"/>
          </p:nvPr>
        </p:nvSpPr>
        <p:spPr>
          <a:xfrm>
            <a:off x="906464" y="5756086"/>
            <a:ext cx="10393361"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8" name="Title 1">
            <a:extLst>
              <a:ext uri="{FF2B5EF4-FFF2-40B4-BE49-F238E27FC236}">
                <a16:creationId xmlns:a16="http://schemas.microsoft.com/office/drawing/2014/main" id="{6BABB47C-08CC-47C8-BC6D-00C2BD67EA16}"/>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B1C08691-002E-49F5-9821-79A79282C7D2}"/>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298891808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Title, subtitle, content &amp; source/footnot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3"/>
            <a:ext cx="4929257" cy="410979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9">
            <a:extLst>
              <a:ext uri="{FF2B5EF4-FFF2-40B4-BE49-F238E27FC236}">
                <a16:creationId xmlns:a16="http://schemas.microsoft.com/office/drawing/2014/main" id="{AA1095E4-71FF-4040-9780-3C562EF7E771}"/>
              </a:ext>
            </a:extLst>
          </p:cNvPr>
          <p:cNvSpPr>
            <a:spLocks noGrp="1"/>
          </p:cNvSpPr>
          <p:nvPr>
            <p:ph type="body" sz="quarter" idx="19" hasCustomPrompt="1"/>
          </p:nvPr>
        </p:nvSpPr>
        <p:spPr>
          <a:xfrm>
            <a:off x="906464" y="5756086"/>
            <a:ext cx="4929257"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8" name="Title 1">
            <a:extLst>
              <a:ext uri="{FF2B5EF4-FFF2-40B4-BE49-F238E27FC236}">
                <a16:creationId xmlns:a16="http://schemas.microsoft.com/office/drawing/2014/main" id="{6BABB47C-08CC-47C8-BC6D-00C2BD67EA16}"/>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B1C08691-002E-49F5-9821-79A79282C7D2}"/>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7" name="Content Placeholder 4">
            <a:extLst>
              <a:ext uri="{FF2B5EF4-FFF2-40B4-BE49-F238E27FC236}">
                <a16:creationId xmlns:a16="http://schemas.microsoft.com/office/drawing/2014/main" id="{867750C4-2CF3-42E4-8DC1-23093AA10D15}"/>
              </a:ext>
            </a:extLst>
          </p:cNvPr>
          <p:cNvSpPr>
            <a:spLocks noGrp="1"/>
          </p:cNvSpPr>
          <p:nvPr>
            <p:ph sz="quarter" idx="20" hasCustomPrompt="1"/>
          </p:nvPr>
        </p:nvSpPr>
        <p:spPr>
          <a:xfrm>
            <a:off x="6356279" y="1592263"/>
            <a:ext cx="4929257" cy="410979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9">
            <a:extLst>
              <a:ext uri="{FF2B5EF4-FFF2-40B4-BE49-F238E27FC236}">
                <a16:creationId xmlns:a16="http://schemas.microsoft.com/office/drawing/2014/main" id="{D1871B70-D49E-447F-8679-85AEF08FB277}"/>
              </a:ext>
            </a:extLst>
          </p:cNvPr>
          <p:cNvSpPr>
            <a:spLocks noGrp="1"/>
          </p:cNvSpPr>
          <p:nvPr>
            <p:ph type="body" sz="quarter" idx="21" hasCustomPrompt="1"/>
          </p:nvPr>
        </p:nvSpPr>
        <p:spPr>
          <a:xfrm>
            <a:off x="6356279" y="5756086"/>
            <a:ext cx="4929257"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Tree>
    <p:extLst>
      <p:ext uri="{BB962C8B-B14F-4D97-AF65-F5344CB8AC3E}">
        <p14:creationId xmlns:p14="http://schemas.microsoft.com/office/powerpoint/2010/main" val="252865424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subtitle, content &amp; pink text box">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6ABEF81-F4DC-47E6-963A-5BFAEB3FE875}"/>
              </a:ext>
            </a:extLst>
          </p:cNvPr>
          <p:cNvSpPr/>
          <p:nvPr userDrawn="1"/>
        </p:nvSpPr>
        <p:spPr bwMode="gray">
          <a:xfrm>
            <a:off x="359596" y="811658"/>
            <a:ext cx="11743361" cy="40343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n-GB" sz="1600" err="1">
              <a:solidFill>
                <a:schemeClr val="bg1"/>
              </a:solidFill>
              <a:latin typeface="Brave Sans" panose="020B0504020101010102" pitchFamily="34" charset="0"/>
              <a:cs typeface="Brave Sans" panose="020B0504020101010102" pitchFamily="34" charset="0"/>
            </a:endParaRPr>
          </a:p>
        </p:txBody>
      </p:sp>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2" y="1592264"/>
            <a:ext cx="5868909" cy="4265611"/>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1">
            <a:extLst>
              <a:ext uri="{FF2B5EF4-FFF2-40B4-BE49-F238E27FC236}">
                <a16:creationId xmlns:a16="http://schemas.microsoft.com/office/drawing/2014/main" id="{D4FED8BD-D08F-4794-BD3E-95BEF1669D1F}"/>
              </a:ext>
            </a:extLst>
          </p:cNvPr>
          <p:cNvSpPr>
            <a:spLocks noGrp="1"/>
          </p:cNvSpPr>
          <p:nvPr>
            <p:ph type="title" hasCustomPrompt="1"/>
          </p:nvPr>
        </p:nvSpPr>
        <p:spPr>
          <a:xfrm>
            <a:off x="906463" y="506192"/>
            <a:ext cx="5868910"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AF4A8A07-B1F8-4A0D-B994-2DAE348DB8F4}"/>
              </a:ext>
            </a:extLst>
          </p:cNvPr>
          <p:cNvSpPr>
            <a:spLocks noGrp="1"/>
          </p:cNvSpPr>
          <p:nvPr>
            <p:ph type="body" sz="quarter" idx="10" hasCustomPrompt="1"/>
          </p:nvPr>
        </p:nvSpPr>
        <p:spPr>
          <a:xfrm>
            <a:off x="906463" y="1155943"/>
            <a:ext cx="5868909"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cxnSp>
        <p:nvCxnSpPr>
          <p:cNvPr id="7" name="Straight Connector 6">
            <a:extLst>
              <a:ext uri="{FF2B5EF4-FFF2-40B4-BE49-F238E27FC236}">
                <a16:creationId xmlns:a16="http://schemas.microsoft.com/office/drawing/2014/main" id="{2700FF85-2E17-439D-9472-397AA16C0E9C}"/>
              </a:ext>
            </a:extLst>
          </p:cNvPr>
          <p:cNvCxnSpPr>
            <a:cxnSpLocks/>
          </p:cNvCxnSpPr>
          <p:nvPr userDrawn="1"/>
        </p:nvCxnSpPr>
        <p:spPr>
          <a:xfrm>
            <a:off x="906463" y="1074695"/>
            <a:ext cx="5868908"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
        <p:nvSpPr>
          <p:cNvPr id="9" name="Text Placeholder 2">
            <a:extLst>
              <a:ext uri="{FF2B5EF4-FFF2-40B4-BE49-F238E27FC236}">
                <a16:creationId xmlns:a16="http://schemas.microsoft.com/office/drawing/2014/main" id="{77FF87AD-305C-4D41-BF04-75409FC25CC2}"/>
              </a:ext>
            </a:extLst>
          </p:cNvPr>
          <p:cNvSpPr>
            <a:spLocks noGrp="1"/>
          </p:cNvSpPr>
          <p:nvPr>
            <p:ph type="body" sz="quarter" idx="16" hasCustomPrompt="1"/>
          </p:nvPr>
        </p:nvSpPr>
        <p:spPr>
          <a:xfrm>
            <a:off x="7227063" y="630237"/>
            <a:ext cx="4058473" cy="5227637"/>
          </a:xfrm>
          <a:solidFill>
            <a:schemeClr val="accent1"/>
          </a:solidFill>
        </p:spPr>
        <p:txBody>
          <a:bodyPr lIns="108000" tIns="108000" rIns="108000" bIns="108000"/>
          <a:lstStyle>
            <a:lvl1pPr marL="0" inden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419076834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subtitle &amp; 2 content with callout box pink solid LHS">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3617894" y="1582722"/>
            <a:ext cx="3610240" cy="4265612"/>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1F5E793A-7E2B-4E88-8C3A-960B055FD2D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9DCF62D7-E081-4FD3-AA81-8E1F5F9EEE5B}"/>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1" name="Content Placeholder 4">
            <a:extLst>
              <a:ext uri="{FF2B5EF4-FFF2-40B4-BE49-F238E27FC236}">
                <a16:creationId xmlns:a16="http://schemas.microsoft.com/office/drawing/2014/main" id="{DA07A05E-E393-4F46-A011-277490DC08E9}"/>
              </a:ext>
            </a:extLst>
          </p:cNvPr>
          <p:cNvSpPr>
            <a:spLocks noGrp="1"/>
          </p:cNvSpPr>
          <p:nvPr>
            <p:ph sz="quarter" idx="15" hasCustomPrompt="1"/>
          </p:nvPr>
        </p:nvSpPr>
        <p:spPr>
          <a:xfrm>
            <a:off x="7675296" y="1582722"/>
            <a:ext cx="3610240" cy="4265612"/>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2">
            <a:extLst>
              <a:ext uri="{FF2B5EF4-FFF2-40B4-BE49-F238E27FC236}">
                <a16:creationId xmlns:a16="http://schemas.microsoft.com/office/drawing/2014/main" id="{C79D51ED-1FED-4AE8-A8C8-1F768FC848E7}"/>
              </a:ext>
            </a:extLst>
          </p:cNvPr>
          <p:cNvSpPr>
            <a:spLocks noGrp="1"/>
          </p:cNvSpPr>
          <p:nvPr>
            <p:ph type="body" sz="quarter" idx="16" hasCustomPrompt="1"/>
          </p:nvPr>
        </p:nvSpPr>
        <p:spPr>
          <a:xfrm>
            <a:off x="906463" y="1592263"/>
            <a:ext cx="2264268" cy="4265612"/>
          </a:xfrm>
          <a:solidFill>
            <a:schemeClr val="accent1"/>
          </a:solidFill>
        </p:spPr>
        <p:txBody>
          <a:bodyPr lIns="108000" tIns="108000" rIns="108000" bIns="108000"/>
          <a:lstStyle>
            <a:lvl1pPr marL="0" indent="0">
              <a:buFont typeface="Arial" panose="020B0604020202020204" pitchFamily="34" charse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213918732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subtitle &amp; 2 content with callout box pink bottom">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82722"/>
            <a:ext cx="4896475" cy="336952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1F5E793A-7E2B-4E88-8C3A-960B055FD2D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9DCF62D7-E081-4FD3-AA81-8E1F5F9EEE5B}"/>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1" name="Content Placeholder 4">
            <a:extLst>
              <a:ext uri="{FF2B5EF4-FFF2-40B4-BE49-F238E27FC236}">
                <a16:creationId xmlns:a16="http://schemas.microsoft.com/office/drawing/2014/main" id="{DA07A05E-E393-4F46-A011-277490DC08E9}"/>
              </a:ext>
            </a:extLst>
          </p:cNvPr>
          <p:cNvSpPr>
            <a:spLocks noGrp="1"/>
          </p:cNvSpPr>
          <p:nvPr>
            <p:ph sz="quarter" idx="15" hasCustomPrompt="1"/>
          </p:nvPr>
        </p:nvSpPr>
        <p:spPr>
          <a:xfrm>
            <a:off x="6403349" y="1582722"/>
            <a:ext cx="4896475" cy="336952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ext Placeholder 2">
            <a:extLst>
              <a:ext uri="{FF2B5EF4-FFF2-40B4-BE49-F238E27FC236}">
                <a16:creationId xmlns:a16="http://schemas.microsoft.com/office/drawing/2014/main" id="{85F6F67A-D083-4FD6-AA0C-A041F592348F}"/>
              </a:ext>
            </a:extLst>
          </p:cNvPr>
          <p:cNvSpPr>
            <a:spLocks noGrp="1"/>
          </p:cNvSpPr>
          <p:nvPr>
            <p:ph type="body" sz="quarter" idx="16" hasCustomPrompt="1"/>
          </p:nvPr>
        </p:nvSpPr>
        <p:spPr>
          <a:xfrm>
            <a:off x="906463" y="5111609"/>
            <a:ext cx="10393362" cy="746266"/>
          </a:xfrm>
          <a:solidFill>
            <a:schemeClr val="accent1"/>
          </a:solidFill>
        </p:spPr>
        <p:txBody>
          <a:bodyPr lIns="108000" tIns="108000" rIns="108000" bIns="108000"/>
          <a:lstStyle>
            <a:lvl1pPr marL="0" inden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1740638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18565CC2-48FE-4807-BC1F-228C581D3634}"/>
              </a:ext>
            </a:extLst>
          </p:cNvPr>
          <p:cNvSpPr/>
          <p:nvPr userDrawn="1"/>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719115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subtitle &amp; 3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92262"/>
            <a:ext cx="3192926"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1">
            <a:extLst>
              <a:ext uri="{FF2B5EF4-FFF2-40B4-BE49-F238E27FC236}">
                <a16:creationId xmlns:a16="http://schemas.microsoft.com/office/drawing/2014/main" id="{B2B97DB9-3230-46A0-B771-CE6313ACAE2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A268AF93-688C-49C3-B3E1-6AA58B91DC73}"/>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3" name="Content Placeholder 4">
            <a:extLst>
              <a:ext uri="{FF2B5EF4-FFF2-40B4-BE49-F238E27FC236}">
                <a16:creationId xmlns:a16="http://schemas.microsoft.com/office/drawing/2014/main" id="{1483387E-4CE1-4EA6-9443-14852B8BF14D}"/>
              </a:ext>
            </a:extLst>
          </p:cNvPr>
          <p:cNvSpPr>
            <a:spLocks noGrp="1"/>
          </p:cNvSpPr>
          <p:nvPr>
            <p:ph sz="quarter" idx="12" hasCustomPrompt="1"/>
          </p:nvPr>
        </p:nvSpPr>
        <p:spPr>
          <a:xfrm>
            <a:off x="4506681" y="1592262"/>
            <a:ext cx="3192926"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Placeholder 4">
            <a:extLst>
              <a:ext uri="{FF2B5EF4-FFF2-40B4-BE49-F238E27FC236}">
                <a16:creationId xmlns:a16="http://schemas.microsoft.com/office/drawing/2014/main" id="{94A2A4F1-80D1-482D-AFD0-4BF3770F5208}"/>
              </a:ext>
            </a:extLst>
          </p:cNvPr>
          <p:cNvSpPr>
            <a:spLocks noGrp="1"/>
          </p:cNvSpPr>
          <p:nvPr>
            <p:ph sz="quarter" idx="13" hasCustomPrompt="1"/>
          </p:nvPr>
        </p:nvSpPr>
        <p:spPr>
          <a:xfrm>
            <a:off x="8106899" y="1592262"/>
            <a:ext cx="3192926"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5453359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subtitle &amp; 3 content with pink callou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92263"/>
            <a:ext cx="3192926" cy="342186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1">
            <a:extLst>
              <a:ext uri="{FF2B5EF4-FFF2-40B4-BE49-F238E27FC236}">
                <a16:creationId xmlns:a16="http://schemas.microsoft.com/office/drawing/2014/main" id="{B2B97DB9-3230-46A0-B771-CE6313ACAE2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A268AF93-688C-49C3-B3E1-6AA58B91DC73}"/>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3" name="Content Placeholder 4">
            <a:extLst>
              <a:ext uri="{FF2B5EF4-FFF2-40B4-BE49-F238E27FC236}">
                <a16:creationId xmlns:a16="http://schemas.microsoft.com/office/drawing/2014/main" id="{1483387E-4CE1-4EA6-9443-14852B8BF14D}"/>
              </a:ext>
            </a:extLst>
          </p:cNvPr>
          <p:cNvSpPr>
            <a:spLocks noGrp="1"/>
          </p:cNvSpPr>
          <p:nvPr>
            <p:ph sz="quarter" idx="12" hasCustomPrompt="1"/>
          </p:nvPr>
        </p:nvSpPr>
        <p:spPr>
          <a:xfrm>
            <a:off x="4506681" y="1592263"/>
            <a:ext cx="3192926" cy="342186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Placeholder 4">
            <a:extLst>
              <a:ext uri="{FF2B5EF4-FFF2-40B4-BE49-F238E27FC236}">
                <a16:creationId xmlns:a16="http://schemas.microsoft.com/office/drawing/2014/main" id="{94A2A4F1-80D1-482D-AFD0-4BF3770F5208}"/>
              </a:ext>
            </a:extLst>
          </p:cNvPr>
          <p:cNvSpPr>
            <a:spLocks noGrp="1"/>
          </p:cNvSpPr>
          <p:nvPr>
            <p:ph sz="quarter" idx="13" hasCustomPrompt="1"/>
          </p:nvPr>
        </p:nvSpPr>
        <p:spPr>
          <a:xfrm>
            <a:off x="8106899" y="1592263"/>
            <a:ext cx="3192926" cy="342186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2">
            <a:extLst>
              <a:ext uri="{FF2B5EF4-FFF2-40B4-BE49-F238E27FC236}">
                <a16:creationId xmlns:a16="http://schemas.microsoft.com/office/drawing/2014/main" id="{E66F8E85-E11E-4D83-8C64-EBA0B34C5521}"/>
              </a:ext>
            </a:extLst>
          </p:cNvPr>
          <p:cNvSpPr>
            <a:spLocks noGrp="1"/>
          </p:cNvSpPr>
          <p:nvPr>
            <p:ph type="body" sz="quarter" idx="16" hasCustomPrompt="1"/>
          </p:nvPr>
        </p:nvSpPr>
        <p:spPr>
          <a:xfrm>
            <a:off x="906463" y="5111609"/>
            <a:ext cx="10393362" cy="746266"/>
          </a:xfrm>
          <a:solidFill>
            <a:schemeClr val="accent1"/>
          </a:solidFill>
        </p:spPr>
        <p:txBody>
          <a:bodyPr lIns="108000" tIns="108000" rIns="108000" bIns="108000"/>
          <a:lstStyle>
            <a:lvl1pPr marL="0" inden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10762221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amp; graph with title">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1AE376A4-7281-4F17-A9FD-693411D93715}"/>
              </a:ext>
            </a:extLst>
          </p:cNvPr>
          <p:cNvSpPr>
            <a:spLocks noGrp="1"/>
          </p:cNvSpPr>
          <p:nvPr>
            <p:ph type="body" sz="quarter" idx="15" hasCustomPrompt="1"/>
          </p:nvPr>
        </p:nvSpPr>
        <p:spPr>
          <a:xfrm>
            <a:off x="2039565" y="1532878"/>
            <a:ext cx="8112871" cy="343161"/>
          </a:xfrm>
        </p:spPr>
        <p:txBody>
          <a:bodyPr vert="horz" lIns="0" tIns="0" rIns="0" bIns="0" rtlCol="0">
            <a:noAutofit/>
          </a:bodyPr>
          <a:lstStyle>
            <a:lvl1pPr marL="0" indent="0">
              <a:buNone/>
              <a:defRPr lang="en-GB" sz="18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0" name="Chart Placeholder 9">
            <a:extLst>
              <a:ext uri="{FF2B5EF4-FFF2-40B4-BE49-F238E27FC236}">
                <a16:creationId xmlns:a16="http://schemas.microsoft.com/office/drawing/2014/main" id="{8EFF319E-6DBC-44DF-A53F-FCD666A4AD0D}"/>
              </a:ext>
            </a:extLst>
          </p:cNvPr>
          <p:cNvSpPr>
            <a:spLocks noGrp="1"/>
          </p:cNvSpPr>
          <p:nvPr>
            <p:ph type="chart" sz="quarter" idx="17" hasCustomPrompt="1"/>
          </p:nvPr>
        </p:nvSpPr>
        <p:spPr>
          <a:xfrm>
            <a:off x="2039831" y="1999130"/>
            <a:ext cx="8112338" cy="3702927"/>
          </a:xfrm>
          <a:solidFill>
            <a:schemeClr val="bg2">
              <a:lumMod val="20000"/>
              <a:lumOff val="80000"/>
            </a:schemeClr>
          </a:solidFill>
        </p:spPr>
        <p:txBody>
          <a:bodyPr/>
          <a:lstStyle>
            <a:lvl1pPr marL="0" indent="0">
              <a:buNone/>
              <a:defRPr sz="1600"/>
            </a:lvl1pPr>
          </a:lstStyle>
          <a:p>
            <a:r>
              <a:rPr lang="en-GB"/>
              <a:t>Add graph</a:t>
            </a:r>
          </a:p>
        </p:txBody>
      </p:sp>
      <p:sp>
        <p:nvSpPr>
          <p:cNvPr id="13" name="Text Placeholder 9">
            <a:extLst>
              <a:ext uri="{FF2B5EF4-FFF2-40B4-BE49-F238E27FC236}">
                <a16:creationId xmlns:a16="http://schemas.microsoft.com/office/drawing/2014/main" id="{733755BA-71D4-4CBA-B704-A972C8D5EFBD}"/>
              </a:ext>
            </a:extLst>
          </p:cNvPr>
          <p:cNvSpPr>
            <a:spLocks noGrp="1"/>
          </p:cNvSpPr>
          <p:nvPr>
            <p:ph type="body" sz="quarter" idx="19" hasCustomPrompt="1"/>
          </p:nvPr>
        </p:nvSpPr>
        <p:spPr>
          <a:xfrm>
            <a:off x="2039565" y="5749501"/>
            <a:ext cx="8112871" cy="167809"/>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8" name="Title 1">
            <a:extLst>
              <a:ext uri="{FF2B5EF4-FFF2-40B4-BE49-F238E27FC236}">
                <a16:creationId xmlns:a16="http://schemas.microsoft.com/office/drawing/2014/main" id="{C458DEB9-9AB7-4ACE-AE31-8AF903593611}"/>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B5C61C21-A8E6-472E-99BC-490D2AA6D726}"/>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74485816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amp; 2 graphs with text &amp; titles">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1AE376A4-7281-4F17-A9FD-693411D93715}"/>
              </a:ext>
            </a:extLst>
          </p:cNvPr>
          <p:cNvSpPr>
            <a:spLocks noGrp="1"/>
          </p:cNvSpPr>
          <p:nvPr>
            <p:ph type="body" sz="quarter" idx="15" hasCustomPrompt="1"/>
          </p:nvPr>
        </p:nvSpPr>
        <p:spPr>
          <a:xfrm>
            <a:off x="906500" y="1549660"/>
            <a:ext cx="4780276"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0" name="Chart Placeholder 9">
            <a:extLst>
              <a:ext uri="{FF2B5EF4-FFF2-40B4-BE49-F238E27FC236}">
                <a16:creationId xmlns:a16="http://schemas.microsoft.com/office/drawing/2014/main" id="{8EFF319E-6DBC-44DF-A53F-FCD666A4AD0D}"/>
              </a:ext>
            </a:extLst>
          </p:cNvPr>
          <p:cNvSpPr>
            <a:spLocks noGrp="1"/>
          </p:cNvSpPr>
          <p:nvPr>
            <p:ph type="chart" sz="quarter" idx="17" hasCustomPrompt="1"/>
          </p:nvPr>
        </p:nvSpPr>
        <p:spPr>
          <a:xfrm>
            <a:off x="906463" y="1999130"/>
            <a:ext cx="4779962" cy="2411505"/>
          </a:xfrm>
          <a:solidFill>
            <a:schemeClr val="bg2">
              <a:lumMod val="20000"/>
              <a:lumOff val="80000"/>
            </a:schemeClr>
          </a:solidFill>
        </p:spPr>
        <p:txBody>
          <a:bodyPr/>
          <a:lstStyle>
            <a:lvl1pPr marL="0" indent="0">
              <a:buNone/>
              <a:defRPr sz="1600"/>
            </a:lvl1pPr>
          </a:lstStyle>
          <a:p>
            <a:r>
              <a:rPr lang="en-GB"/>
              <a:t>Add graph</a:t>
            </a:r>
          </a:p>
        </p:txBody>
      </p:sp>
      <p:sp>
        <p:nvSpPr>
          <p:cNvPr id="13" name="Text Placeholder 9">
            <a:extLst>
              <a:ext uri="{FF2B5EF4-FFF2-40B4-BE49-F238E27FC236}">
                <a16:creationId xmlns:a16="http://schemas.microsoft.com/office/drawing/2014/main" id="{733755BA-71D4-4CBA-B704-A972C8D5EFBD}"/>
              </a:ext>
            </a:extLst>
          </p:cNvPr>
          <p:cNvSpPr>
            <a:spLocks noGrp="1"/>
          </p:cNvSpPr>
          <p:nvPr>
            <p:ph type="body" sz="quarter" idx="19" hasCustomPrompt="1"/>
          </p:nvPr>
        </p:nvSpPr>
        <p:spPr>
          <a:xfrm>
            <a:off x="906500" y="5753422"/>
            <a:ext cx="4780276" cy="167809"/>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4" name="Text Placeholder 3">
            <a:extLst>
              <a:ext uri="{FF2B5EF4-FFF2-40B4-BE49-F238E27FC236}">
                <a16:creationId xmlns:a16="http://schemas.microsoft.com/office/drawing/2014/main" id="{D8486FD2-0742-409A-B501-45247128BE73}"/>
              </a:ext>
            </a:extLst>
          </p:cNvPr>
          <p:cNvSpPr>
            <a:spLocks noGrp="1"/>
          </p:cNvSpPr>
          <p:nvPr>
            <p:ph type="body" sz="quarter" idx="21" hasCustomPrompt="1"/>
          </p:nvPr>
        </p:nvSpPr>
        <p:spPr>
          <a:xfrm>
            <a:off x="906461" y="4544359"/>
            <a:ext cx="4779956" cy="1010462"/>
          </a:xfrm>
        </p:spPr>
        <p:txBody>
          <a:bodyPr/>
          <a:lstStyle>
            <a:lvl1pPr marL="134938" indent="-134938">
              <a:defRPr sz="1400"/>
            </a:lvl1pPr>
          </a:lstStyle>
          <a:p>
            <a:pPr lvl="0"/>
            <a:r>
              <a:rPr lang="en-US"/>
              <a:t>Add first level body copy</a:t>
            </a:r>
            <a:endParaRPr lang="en-GB"/>
          </a:p>
        </p:txBody>
      </p:sp>
      <p:sp>
        <p:nvSpPr>
          <p:cNvPr id="16" name="Title 1">
            <a:extLst>
              <a:ext uri="{FF2B5EF4-FFF2-40B4-BE49-F238E27FC236}">
                <a16:creationId xmlns:a16="http://schemas.microsoft.com/office/drawing/2014/main" id="{75C516CB-64FB-41AB-A15A-8D5426967D9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8" name="Text Placeholder 3">
            <a:extLst>
              <a:ext uri="{FF2B5EF4-FFF2-40B4-BE49-F238E27FC236}">
                <a16:creationId xmlns:a16="http://schemas.microsoft.com/office/drawing/2014/main" id="{EBC44855-F43B-49F1-B4CE-90A9B6FEC6D1}"/>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5" name="Text Placeholder 9">
            <a:extLst>
              <a:ext uri="{FF2B5EF4-FFF2-40B4-BE49-F238E27FC236}">
                <a16:creationId xmlns:a16="http://schemas.microsoft.com/office/drawing/2014/main" id="{54DABF8B-F946-4C2E-9403-3E1F24A49B0B}"/>
              </a:ext>
            </a:extLst>
          </p:cNvPr>
          <p:cNvSpPr>
            <a:spLocks noGrp="1"/>
          </p:cNvSpPr>
          <p:nvPr>
            <p:ph type="body" sz="quarter" idx="22" hasCustomPrompt="1"/>
          </p:nvPr>
        </p:nvSpPr>
        <p:spPr>
          <a:xfrm>
            <a:off x="6519900" y="1549660"/>
            <a:ext cx="4780276"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7" name="Chart Placeholder 9">
            <a:extLst>
              <a:ext uri="{FF2B5EF4-FFF2-40B4-BE49-F238E27FC236}">
                <a16:creationId xmlns:a16="http://schemas.microsoft.com/office/drawing/2014/main" id="{8C992EB9-DF5A-4BEB-B9D4-5FF0902E7027}"/>
              </a:ext>
            </a:extLst>
          </p:cNvPr>
          <p:cNvSpPr>
            <a:spLocks noGrp="1"/>
          </p:cNvSpPr>
          <p:nvPr>
            <p:ph type="chart" sz="quarter" idx="23" hasCustomPrompt="1"/>
          </p:nvPr>
        </p:nvSpPr>
        <p:spPr>
          <a:xfrm>
            <a:off x="6519863" y="1999130"/>
            <a:ext cx="4779962" cy="2411505"/>
          </a:xfrm>
          <a:solidFill>
            <a:schemeClr val="bg2">
              <a:lumMod val="20000"/>
              <a:lumOff val="80000"/>
            </a:schemeClr>
          </a:solidFill>
        </p:spPr>
        <p:txBody>
          <a:bodyPr/>
          <a:lstStyle>
            <a:lvl1pPr marL="0" indent="0">
              <a:buNone/>
              <a:defRPr sz="1600"/>
            </a:lvl1pPr>
          </a:lstStyle>
          <a:p>
            <a:r>
              <a:rPr lang="en-GB"/>
              <a:t>Add graph</a:t>
            </a:r>
          </a:p>
        </p:txBody>
      </p:sp>
      <p:sp>
        <p:nvSpPr>
          <p:cNvPr id="19" name="Text Placeholder 9">
            <a:extLst>
              <a:ext uri="{FF2B5EF4-FFF2-40B4-BE49-F238E27FC236}">
                <a16:creationId xmlns:a16="http://schemas.microsoft.com/office/drawing/2014/main" id="{D6062728-491B-4969-A0E0-7AAA0C942273}"/>
              </a:ext>
            </a:extLst>
          </p:cNvPr>
          <p:cNvSpPr>
            <a:spLocks noGrp="1"/>
          </p:cNvSpPr>
          <p:nvPr>
            <p:ph type="body" sz="quarter" idx="24" hasCustomPrompt="1"/>
          </p:nvPr>
        </p:nvSpPr>
        <p:spPr>
          <a:xfrm>
            <a:off x="6519900" y="5753422"/>
            <a:ext cx="4780276" cy="167809"/>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20" name="Text Placeholder 3">
            <a:extLst>
              <a:ext uri="{FF2B5EF4-FFF2-40B4-BE49-F238E27FC236}">
                <a16:creationId xmlns:a16="http://schemas.microsoft.com/office/drawing/2014/main" id="{EBB02456-66F8-4E20-BD4D-D00758C8DAAF}"/>
              </a:ext>
            </a:extLst>
          </p:cNvPr>
          <p:cNvSpPr>
            <a:spLocks noGrp="1"/>
          </p:cNvSpPr>
          <p:nvPr>
            <p:ph type="body" sz="quarter" idx="25" hasCustomPrompt="1"/>
          </p:nvPr>
        </p:nvSpPr>
        <p:spPr>
          <a:xfrm>
            <a:off x="6519861" y="4544359"/>
            <a:ext cx="4779956" cy="1010462"/>
          </a:xfrm>
        </p:spPr>
        <p:txBody>
          <a:bodyPr/>
          <a:lstStyle>
            <a:lvl1pPr marL="134938" indent="-134938">
              <a:defRPr sz="1400"/>
            </a:lvl1pPr>
          </a:lstStyle>
          <a:p>
            <a:pPr lvl="0"/>
            <a:r>
              <a:rPr lang="en-US"/>
              <a:t>Add first level body copy</a:t>
            </a:r>
            <a:endParaRPr lang="en-GB"/>
          </a:p>
        </p:txBody>
      </p:sp>
    </p:spTree>
    <p:extLst>
      <p:ext uri="{BB962C8B-B14F-4D97-AF65-F5344CB8AC3E}">
        <p14:creationId xmlns:p14="http://schemas.microsoft.com/office/powerpoint/2010/main" val="29735360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text box &amp; graph with titles">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1AE376A4-7281-4F17-A9FD-693411D93715}"/>
              </a:ext>
            </a:extLst>
          </p:cNvPr>
          <p:cNvSpPr>
            <a:spLocks noGrp="1"/>
          </p:cNvSpPr>
          <p:nvPr>
            <p:ph type="body" sz="quarter" idx="15" hasCustomPrompt="1"/>
          </p:nvPr>
        </p:nvSpPr>
        <p:spPr>
          <a:xfrm>
            <a:off x="906463" y="1559934"/>
            <a:ext cx="4784889"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title</a:t>
            </a:r>
            <a:endParaRPr lang="en-GB"/>
          </a:p>
        </p:txBody>
      </p:sp>
      <p:sp>
        <p:nvSpPr>
          <p:cNvPr id="9" name="Text Placeholder 9">
            <a:extLst>
              <a:ext uri="{FF2B5EF4-FFF2-40B4-BE49-F238E27FC236}">
                <a16:creationId xmlns:a16="http://schemas.microsoft.com/office/drawing/2014/main" id="{1E8DC738-4037-4237-BAB7-86B39D39E3DB}"/>
              </a:ext>
            </a:extLst>
          </p:cNvPr>
          <p:cNvSpPr>
            <a:spLocks noGrp="1"/>
          </p:cNvSpPr>
          <p:nvPr>
            <p:ph type="body" sz="quarter" idx="16" hasCustomPrompt="1"/>
          </p:nvPr>
        </p:nvSpPr>
        <p:spPr>
          <a:xfrm>
            <a:off x="6358059" y="1559934"/>
            <a:ext cx="4942091"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1" name="Chart Placeholder 9">
            <a:extLst>
              <a:ext uri="{FF2B5EF4-FFF2-40B4-BE49-F238E27FC236}">
                <a16:creationId xmlns:a16="http://schemas.microsoft.com/office/drawing/2014/main" id="{59693680-0040-4E91-884A-D427AF4875DC}"/>
              </a:ext>
            </a:extLst>
          </p:cNvPr>
          <p:cNvSpPr>
            <a:spLocks noGrp="1"/>
          </p:cNvSpPr>
          <p:nvPr>
            <p:ph type="chart" sz="quarter" idx="18" hasCustomPrompt="1"/>
          </p:nvPr>
        </p:nvSpPr>
        <p:spPr>
          <a:xfrm>
            <a:off x="6358059" y="1999130"/>
            <a:ext cx="4941766" cy="3579737"/>
          </a:xfrm>
          <a:solidFill>
            <a:schemeClr val="bg2">
              <a:lumMod val="20000"/>
              <a:lumOff val="80000"/>
            </a:schemeClr>
          </a:solidFill>
        </p:spPr>
        <p:txBody>
          <a:bodyPr/>
          <a:lstStyle>
            <a:lvl1pPr marL="0" indent="0">
              <a:buNone/>
              <a:defRPr sz="1600"/>
            </a:lvl1pPr>
          </a:lstStyle>
          <a:p>
            <a:r>
              <a:rPr lang="en-GB"/>
              <a:t>Add graph</a:t>
            </a:r>
          </a:p>
        </p:txBody>
      </p:sp>
      <p:sp>
        <p:nvSpPr>
          <p:cNvPr id="14" name="Text Placeholder 9">
            <a:extLst>
              <a:ext uri="{FF2B5EF4-FFF2-40B4-BE49-F238E27FC236}">
                <a16:creationId xmlns:a16="http://schemas.microsoft.com/office/drawing/2014/main" id="{8F58ECE0-1B4F-46E5-BD09-716EBD33EB53}"/>
              </a:ext>
            </a:extLst>
          </p:cNvPr>
          <p:cNvSpPr>
            <a:spLocks noGrp="1"/>
          </p:cNvSpPr>
          <p:nvPr>
            <p:ph type="body" sz="quarter" idx="20" hasCustomPrompt="1"/>
          </p:nvPr>
        </p:nvSpPr>
        <p:spPr>
          <a:xfrm>
            <a:off x="6358059" y="5757371"/>
            <a:ext cx="4941766" cy="242103"/>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12" name="Content Placeholder 4">
            <a:extLst>
              <a:ext uri="{FF2B5EF4-FFF2-40B4-BE49-F238E27FC236}">
                <a16:creationId xmlns:a16="http://schemas.microsoft.com/office/drawing/2014/main" id="{1A5B07B7-037F-468E-8448-5A29FA5C1783}"/>
              </a:ext>
            </a:extLst>
          </p:cNvPr>
          <p:cNvSpPr>
            <a:spLocks noGrp="1"/>
          </p:cNvSpPr>
          <p:nvPr>
            <p:ph sz="quarter" idx="11" hasCustomPrompt="1"/>
          </p:nvPr>
        </p:nvSpPr>
        <p:spPr>
          <a:xfrm>
            <a:off x="906464" y="1999130"/>
            <a:ext cx="4785420" cy="3858745"/>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itle 1">
            <a:extLst>
              <a:ext uri="{FF2B5EF4-FFF2-40B4-BE49-F238E27FC236}">
                <a16:creationId xmlns:a16="http://schemas.microsoft.com/office/drawing/2014/main" id="{7EA24D25-6338-4D89-B23F-AFC937C38DBC}"/>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6" name="Text Placeholder 3">
            <a:extLst>
              <a:ext uri="{FF2B5EF4-FFF2-40B4-BE49-F238E27FC236}">
                <a16:creationId xmlns:a16="http://schemas.microsoft.com/office/drawing/2014/main" id="{F748BD08-B8C9-4550-A6AD-F538C91EF48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77125745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le, subtitle text &amp; tabl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92263"/>
            <a:ext cx="2972202"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able Placeholder 5">
            <a:extLst>
              <a:ext uri="{FF2B5EF4-FFF2-40B4-BE49-F238E27FC236}">
                <a16:creationId xmlns:a16="http://schemas.microsoft.com/office/drawing/2014/main" id="{801FAED1-3BDC-4517-B5E4-D412EC0FFF2A}"/>
              </a:ext>
            </a:extLst>
          </p:cNvPr>
          <p:cNvSpPr>
            <a:spLocks noGrp="1"/>
          </p:cNvSpPr>
          <p:nvPr>
            <p:ph type="tbl" sz="quarter" idx="12" hasCustomPrompt="1"/>
          </p:nvPr>
        </p:nvSpPr>
        <p:spPr>
          <a:xfrm>
            <a:off x="4178300" y="1592263"/>
            <a:ext cx="7121525" cy="4265613"/>
          </a:xfrm>
          <a:solidFill>
            <a:schemeClr val="bg2">
              <a:lumMod val="20000"/>
              <a:lumOff val="80000"/>
            </a:schemeClr>
          </a:solidFill>
        </p:spPr>
        <p:txBody>
          <a:bodyPr/>
          <a:lstStyle>
            <a:lvl1pPr marL="0" indent="0">
              <a:buNone/>
              <a:defRPr sz="1600"/>
            </a:lvl1pPr>
          </a:lstStyle>
          <a:p>
            <a:r>
              <a:rPr lang="en-GB"/>
              <a:t>Add table</a:t>
            </a:r>
          </a:p>
        </p:txBody>
      </p:sp>
      <p:sp>
        <p:nvSpPr>
          <p:cNvPr id="8" name="Title 1">
            <a:extLst>
              <a:ext uri="{FF2B5EF4-FFF2-40B4-BE49-F238E27FC236}">
                <a16:creationId xmlns:a16="http://schemas.microsoft.com/office/drawing/2014/main" id="{A6B8A2C8-F818-400B-AA9D-F517A11CFB98}"/>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0" name="Text Placeholder 3">
            <a:extLst>
              <a:ext uri="{FF2B5EF4-FFF2-40B4-BE49-F238E27FC236}">
                <a16:creationId xmlns:a16="http://schemas.microsoft.com/office/drawing/2014/main" id="{F23AF189-54C8-4682-90AF-B2D0581D3682}"/>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05126419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le, subtitle &amp; table">
    <p:spTree>
      <p:nvGrpSpPr>
        <p:cNvPr id="1" name=""/>
        <p:cNvGrpSpPr/>
        <p:nvPr/>
      </p:nvGrpSpPr>
      <p:grpSpPr>
        <a:xfrm>
          <a:off x="0" y="0"/>
          <a:ext cx="0" cy="0"/>
          <a:chOff x="0" y="0"/>
          <a:chExt cx="0" cy="0"/>
        </a:xfrm>
      </p:grpSpPr>
      <p:sp>
        <p:nvSpPr>
          <p:cNvPr id="6" name="Table Placeholder 5">
            <a:extLst>
              <a:ext uri="{FF2B5EF4-FFF2-40B4-BE49-F238E27FC236}">
                <a16:creationId xmlns:a16="http://schemas.microsoft.com/office/drawing/2014/main" id="{801FAED1-3BDC-4517-B5E4-D412EC0FFF2A}"/>
              </a:ext>
            </a:extLst>
          </p:cNvPr>
          <p:cNvSpPr>
            <a:spLocks noGrp="1"/>
          </p:cNvSpPr>
          <p:nvPr>
            <p:ph type="tbl" sz="quarter" idx="12" hasCustomPrompt="1"/>
          </p:nvPr>
        </p:nvSpPr>
        <p:spPr>
          <a:xfrm>
            <a:off x="906462" y="1592263"/>
            <a:ext cx="10393361" cy="4265613"/>
          </a:xfrm>
          <a:solidFill>
            <a:schemeClr val="bg2">
              <a:lumMod val="20000"/>
              <a:lumOff val="80000"/>
            </a:schemeClr>
          </a:solidFill>
        </p:spPr>
        <p:txBody>
          <a:bodyPr/>
          <a:lstStyle>
            <a:lvl1pPr marL="0" indent="0">
              <a:buNone/>
              <a:defRPr sz="1600"/>
            </a:lvl1pPr>
          </a:lstStyle>
          <a:p>
            <a:r>
              <a:rPr lang="en-GB"/>
              <a:t>Add table</a:t>
            </a:r>
          </a:p>
        </p:txBody>
      </p:sp>
      <p:sp>
        <p:nvSpPr>
          <p:cNvPr id="7" name="Title 1">
            <a:extLst>
              <a:ext uri="{FF2B5EF4-FFF2-40B4-BE49-F238E27FC236}">
                <a16:creationId xmlns:a16="http://schemas.microsoft.com/office/drawing/2014/main" id="{1C1F7C03-37EE-463A-A910-97529A017ED9}"/>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D68EE590-3ED0-4815-8767-B8E90785ACD9}"/>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68125275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amp; pic with caption">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3" y="1592263"/>
            <a:ext cx="10393362" cy="426561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0" name="Text Placeholder 9">
            <a:extLst>
              <a:ext uri="{FF2B5EF4-FFF2-40B4-BE49-F238E27FC236}">
                <a16:creationId xmlns:a16="http://schemas.microsoft.com/office/drawing/2014/main" id="{75C1C585-F7B3-47D7-9F59-BA03B794FAAB}"/>
              </a:ext>
            </a:extLst>
          </p:cNvPr>
          <p:cNvSpPr>
            <a:spLocks noGrp="1"/>
          </p:cNvSpPr>
          <p:nvPr>
            <p:ph type="body" sz="quarter" idx="13" hasCustomPrompt="1"/>
          </p:nvPr>
        </p:nvSpPr>
        <p:spPr>
          <a:xfrm>
            <a:off x="906463" y="5512279"/>
            <a:ext cx="10393362"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6" name="Title 1">
            <a:extLst>
              <a:ext uri="{FF2B5EF4-FFF2-40B4-BE49-F238E27FC236}">
                <a16:creationId xmlns:a16="http://schemas.microsoft.com/office/drawing/2014/main" id="{03D6CAE8-AF90-41F4-8F55-C162F353310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7" name="Text Placeholder 3">
            <a:extLst>
              <a:ext uri="{FF2B5EF4-FFF2-40B4-BE49-F238E27FC236}">
                <a16:creationId xmlns:a16="http://schemas.microsoft.com/office/drawing/2014/main" id="{74F0A3C8-9D3E-47D2-A073-0C96B56AC2C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354793244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le &amp; 4 pics with captions">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2" y="1607247"/>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8" name="Text Placeholder 9">
            <a:extLst>
              <a:ext uri="{FF2B5EF4-FFF2-40B4-BE49-F238E27FC236}">
                <a16:creationId xmlns:a16="http://schemas.microsoft.com/office/drawing/2014/main" id="{B2272C8A-2075-4FD0-8954-8369EB1314B7}"/>
              </a:ext>
            </a:extLst>
          </p:cNvPr>
          <p:cNvSpPr>
            <a:spLocks noGrp="1"/>
          </p:cNvSpPr>
          <p:nvPr>
            <p:ph type="body" sz="quarter" idx="20" hasCustomPrompt="1"/>
          </p:nvPr>
        </p:nvSpPr>
        <p:spPr>
          <a:xfrm>
            <a:off x="906462" y="3225621"/>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19" name="Picture Placeholder 7">
            <a:extLst>
              <a:ext uri="{FF2B5EF4-FFF2-40B4-BE49-F238E27FC236}">
                <a16:creationId xmlns:a16="http://schemas.microsoft.com/office/drawing/2014/main" id="{9F834D9C-3B92-4F61-A784-44587D75D7FE}"/>
              </a:ext>
            </a:extLst>
          </p:cNvPr>
          <p:cNvSpPr>
            <a:spLocks noGrp="1"/>
          </p:cNvSpPr>
          <p:nvPr>
            <p:ph type="pic" sz="quarter" idx="21" hasCustomPrompt="1"/>
          </p:nvPr>
        </p:nvSpPr>
        <p:spPr>
          <a:xfrm>
            <a:off x="906462" y="3904179"/>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0" name="Text Placeholder 9">
            <a:extLst>
              <a:ext uri="{FF2B5EF4-FFF2-40B4-BE49-F238E27FC236}">
                <a16:creationId xmlns:a16="http://schemas.microsoft.com/office/drawing/2014/main" id="{B2805005-9CB6-4A6C-BA20-589CDE8E3CA1}"/>
              </a:ext>
            </a:extLst>
          </p:cNvPr>
          <p:cNvSpPr>
            <a:spLocks noGrp="1"/>
          </p:cNvSpPr>
          <p:nvPr>
            <p:ph type="body" sz="quarter" idx="22" hasCustomPrompt="1"/>
          </p:nvPr>
        </p:nvSpPr>
        <p:spPr>
          <a:xfrm>
            <a:off x="906462" y="5522553"/>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26" name="Title 1">
            <a:extLst>
              <a:ext uri="{FF2B5EF4-FFF2-40B4-BE49-F238E27FC236}">
                <a16:creationId xmlns:a16="http://schemas.microsoft.com/office/drawing/2014/main" id="{57222905-2F14-47F1-99A6-06773954A799}"/>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32" name="Text Placeholder 3">
            <a:extLst>
              <a:ext uri="{FF2B5EF4-FFF2-40B4-BE49-F238E27FC236}">
                <a16:creationId xmlns:a16="http://schemas.microsoft.com/office/drawing/2014/main" id="{C47EC3CE-08E6-4FE7-B0D7-2DA955BF82A9}"/>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28" name="Picture Placeholder 7">
            <a:extLst>
              <a:ext uri="{FF2B5EF4-FFF2-40B4-BE49-F238E27FC236}">
                <a16:creationId xmlns:a16="http://schemas.microsoft.com/office/drawing/2014/main" id="{0FCE2297-5715-415F-989A-21C43C6BE274}"/>
              </a:ext>
            </a:extLst>
          </p:cNvPr>
          <p:cNvSpPr>
            <a:spLocks noGrp="1"/>
          </p:cNvSpPr>
          <p:nvPr>
            <p:ph type="pic" sz="quarter" idx="23" hasCustomPrompt="1"/>
          </p:nvPr>
        </p:nvSpPr>
        <p:spPr>
          <a:xfrm>
            <a:off x="8127448" y="1607247"/>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9" name="Text Placeholder 9">
            <a:extLst>
              <a:ext uri="{FF2B5EF4-FFF2-40B4-BE49-F238E27FC236}">
                <a16:creationId xmlns:a16="http://schemas.microsoft.com/office/drawing/2014/main" id="{B401E369-C630-4F33-93FD-AAB7B5C4E592}"/>
              </a:ext>
            </a:extLst>
          </p:cNvPr>
          <p:cNvSpPr>
            <a:spLocks noGrp="1"/>
          </p:cNvSpPr>
          <p:nvPr>
            <p:ph type="body" sz="quarter" idx="24" hasCustomPrompt="1"/>
          </p:nvPr>
        </p:nvSpPr>
        <p:spPr>
          <a:xfrm>
            <a:off x="8127448" y="3225621"/>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0" name="Picture Placeholder 7">
            <a:extLst>
              <a:ext uri="{FF2B5EF4-FFF2-40B4-BE49-F238E27FC236}">
                <a16:creationId xmlns:a16="http://schemas.microsoft.com/office/drawing/2014/main" id="{69DA894B-3A77-4039-9E06-5D4A4CBB34E4}"/>
              </a:ext>
            </a:extLst>
          </p:cNvPr>
          <p:cNvSpPr>
            <a:spLocks noGrp="1"/>
          </p:cNvSpPr>
          <p:nvPr>
            <p:ph type="pic" sz="quarter" idx="25" hasCustomPrompt="1"/>
          </p:nvPr>
        </p:nvSpPr>
        <p:spPr>
          <a:xfrm>
            <a:off x="8127448" y="3904179"/>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1" name="Text Placeholder 9">
            <a:extLst>
              <a:ext uri="{FF2B5EF4-FFF2-40B4-BE49-F238E27FC236}">
                <a16:creationId xmlns:a16="http://schemas.microsoft.com/office/drawing/2014/main" id="{26A699C0-3C99-4CC4-9299-A29775AE0EB8}"/>
              </a:ext>
            </a:extLst>
          </p:cNvPr>
          <p:cNvSpPr>
            <a:spLocks noGrp="1"/>
          </p:cNvSpPr>
          <p:nvPr>
            <p:ph type="body" sz="quarter" idx="26" hasCustomPrompt="1"/>
          </p:nvPr>
        </p:nvSpPr>
        <p:spPr>
          <a:xfrm>
            <a:off x="8127448" y="5522553"/>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3" name="Picture Placeholder 7">
            <a:extLst>
              <a:ext uri="{FF2B5EF4-FFF2-40B4-BE49-F238E27FC236}">
                <a16:creationId xmlns:a16="http://schemas.microsoft.com/office/drawing/2014/main" id="{329FCA89-66DA-4EEB-86AB-16E34D113A5B}"/>
              </a:ext>
            </a:extLst>
          </p:cNvPr>
          <p:cNvSpPr>
            <a:spLocks noGrp="1"/>
          </p:cNvSpPr>
          <p:nvPr>
            <p:ph type="pic" sz="quarter" idx="27" hasCustomPrompt="1"/>
          </p:nvPr>
        </p:nvSpPr>
        <p:spPr>
          <a:xfrm>
            <a:off x="4516955" y="1607247"/>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4" name="Text Placeholder 9">
            <a:extLst>
              <a:ext uri="{FF2B5EF4-FFF2-40B4-BE49-F238E27FC236}">
                <a16:creationId xmlns:a16="http://schemas.microsoft.com/office/drawing/2014/main" id="{12CF2E81-D19B-4BB4-A530-673FE1E269F8}"/>
              </a:ext>
            </a:extLst>
          </p:cNvPr>
          <p:cNvSpPr>
            <a:spLocks noGrp="1"/>
          </p:cNvSpPr>
          <p:nvPr>
            <p:ph type="body" sz="quarter" idx="28" hasCustomPrompt="1"/>
          </p:nvPr>
        </p:nvSpPr>
        <p:spPr>
          <a:xfrm>
            <a:off x="4516955" y="3225621"/>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5" name="Picture Placeholder 7">
            <a:extLst>
              <a:ext uri="{FF2B5EF4-FFF2-40B4-BE49-F238E27FC236}">
                <a16:creationId xmlns:a16="http://schemas.microsoft.com/office/drawing/2014/main" id="{C93E7E5B-1799-4786-9F38-E2433E4574E6}"/>
              </a:ext>
            </a:extLst>
          </p:cNvPr>
          <p:cNvSpPr>
            <a:spLocks noGrp="1"/>
          </p:cNvSpPr>
          <p:nvPr>
            <p:ph type="pic" sz="quarter" idx="29" hasCustomPrompt="1"/>
          </p:nvPr>
        </p:nvSpPr>
        <p:spPr>
          <a:xfrm>
            <a:off x="4516955" y="3904179"/>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6" name="Text Placeholder 9">
            <a:extLst>
              <a:ext uri="{FF2B5EF4-FFF2-40B4-BE49-F238E27FC236}">
                <a16:creationId xmlns:a16="http://schemas.microsoft.com/office/drawing/2014/main" id="{184DF83C-1D00-4A59-9CB9-73A98001C2EA}"/>
              </a:ext>
            </a:extLst>
          </p:cNvPr>
          <p:cNvSpPr>
            <a:spLocks noGrp="1"/>
          </p:cNvSpPr>
          <p:nvPr>
            <p:ph type="body" sz="quarter" idx="30" hasCustomPrompt="1"/>
          </p:nvPr>
        </p:nvSpPr>
        <p:spPr>
          <a:xfrm>
            <a:off x="4516955" y="5522553"/>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Tree>
    <p:extLst>
      <p:ext uri="{BB962C8B-B14F-4D97-AF65-F5344CB8AC3E}">
        <p14:creationId xmlns:p14="http://schemas.microsoft.com/office/powerpoint/2010/main" val="88869924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_Title &amp; pic with caption">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D6CAE8-AF90-41F4-8F55-C162F3533105}"/>
              </a:ext>
            </a:extLst>
          </p:cNvPr>
          <p:cNvSpPr>
            <a:spLocks noGrp="1"/>
          </p:cNvSpPr>
          <p:nvPr>
            <p:ph type="title" hasCustomPrompt="1"/>
          </p:nvPr>
        </p:nvSpPr>
        <p:spPr>
          <a:xfrm>
            <a:off x="906463" y="506192"/>
            <a:ext cx="10393362" cy="540000"/>
          </a:xfrm>
        </p:spPr>
        <p:txBody>
          <a:bodyPr anchor="ctr"/>
          <a:lstStyle>
            <a:lvl1pPr>
              <a:defRPr/>
            </a:lvl1pPr>
          </a:lstStyle>
          <a:p>
            <a:r>
              <a:rPr lang="en-US"/>
              <a:t>Person x1</a:t>
            </a:r>
            <a:endParaRPr lang="en-GB"/>
          </a:p>
        </p:txBody>
      </p:sp>
      <p:sp>
        <p:nvSpPr>
          <p:cNvPr id="7" name="Text Placeholder 3">
            <a:extLst>
              <a:ext uri="{FF2B5EF4-FFF2-40B4-BE49-F238E27FC236}">
                <a16:creationId xmlns:a16="http://schemas.microsoft.com/office/drawing/2014/main" id="{74F0A3C8-9D3E-47D2-A073-0C96B56AC2C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5" name="Picture Placeholder 7">
            <a:extLst>
              <a:ext uri="{FF2B5EF4-FFF2-40B4-BE49-F238E27FC236}">
                <a16:creationId xmlns:a16="http://schemas.microsoft.com/office/drawing/2014/main" id="{1F4F3F20-82EB-4BBF-80E7-89336978D519}"/>
              </a:ext>
            </a:extLst>
          </p:cNvPr>
          <p:cNvSpPr>
            <a:spLocks noGrp="1"/>
          </p:cNvSpPr>
          <p:nvPr>
            <p:ph type="pic" sz="quarter" idx="12" hasCustomPrompt="1"/>
          </p:nvPr>
        </p:nvSpPr>
        <p:spPr>
          <a:xfrm>
            <a:off x="906463" y="1592263"/>
            <a:ext cx="2463461" cy="209615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6" name="Text Placeholder 9">
            <a:extLst>
              <a:ext uri="{FF2B5EF4-FFF2-40B4-BE49-F238E27FC236}">
                <a16:creationId xmlns:a16="http://schemas.microsoft.com/office/drawing/2014/main" id="{6211F088-6EBE-48DF-BF0B-4829481D56EC}"/>
              </a:ext>
            </a:extLst>
          </p:cNvPr>
          <p:cNvSpPr>
            <a:spLocks noGrp="1"/>
          </p:cNvSpPr>
          <p:nvPr>
            <p:ph type="body" sz="quarter" idx="13" hasCustomPrompt="1"/>
          </p:nvPr>
        </p:nvSpPr>
        <p:spPr>
          <a:xfrm>
            <a:off x="906463" y="3683973"/>
            <a:ext cx="2462109" cy="898302"/>
          </a:xfrm>
          <a:solidFill>
            <a:srgbClr val="4D4D4D"/>
          </a:solidFill>
        </p:spPr>
        <p:txBody>
          <a:bodyPr lIns="108000" tIns="108000" rIns="108000" bIns="108000"/>
          <a:lstStyle>
            <a:lvl1pPr marL="0" indent="0">
              <a:buNone/>
              <a:defRPr sz="900" b="1"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17" name="Text Placeholder 4">
            <a:extLst>
              <a:ext uri="{FF2B5EF4-FFF2-40B4-BE49-F238E27FC236}">
                <a16:creationId xmlns:a16="http://schemas.microsoft.com/office/drawing/2014/main" id="{C5E10A17-9825-4163-81DF-4DDE28D255D0}"/>
              </a:ext>
            </a:extLst>
          </p:cNvPr>
          <p:cNvSpPr>
            <a:spLocks noGrp="1"/>
          </p:cNvSpPr>
          <p:nvPr>
            <p:ph type="body" sz="quarter" idx="31" hasCustomPrompt="1"/>
          </p:nvPr>
        </p:nvSpPr>
        <p:spPr>
          <a:xfrm>
            <a:off x="3708971" y="1592262"/>
            <a:ext cx="7576566" cy="4265613"/>
          </a:xfrm>
        </p:spPr>
        <p:txBody>
          <a:bodyPr vert="horz" lIns="0" tIns="45720" rIns="91440" bIns="45720" rtlCol="0">
            <a:noAutofit/>
          </a:bodyPr>
          <a:lstStyle>
            <a:lvl1pPr>
              <a:defRPr lang="en-US" sz="1600" dirty="0" smtClean="0"/>
            </a:lvl1pPr>
            <a:lvl2pPr>
              <a:defRPr lang="en-US" sz="1600" dirty="0" smtClean="0"/>
            </a:lvl2pPr>
            <a:lvl3pPr>
              <a:defRPr lang="en-GB" sz="16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Tree>
    <p:extLst>
      <p:ext uri="{BB962C8B-B14F-4D97-AF65-F5344CB8AC3E}">
        <p14:creationId xmlns:p14="http://schemas.microsoft.com/office/powerpoint/2010/main" val="20185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499A0B44-40F0-4082-918F-ECE64121F3EB}"/>
              </a:ext>
            </a:extLst>
          </p:cNvPr>
          <p:cNvSpPr/>
          <p:nvPr userDrawn="1"/>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126291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2_Title &amp; pic with caption">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D6CAE8-AF90-41F4-8F55-C162F3533105}"/>
              </a:ext>
            </a:extLst>
          </p:cNvPr>
          <p:cNvSpPr>
            <a:spLocks noGrp="1"/>
          </p:cNvSpPr>
          <p:nvPr>
            <p:ph type="title" hasCustomPrompt="1"/>
          </p:nvPr>
        </p:nvSpPr>
        <p:spPr>
          <a:xfrm>
            <a:off x="906463" y="506192"/>
            <a:ext cx="10393362" cy="540000"/>
          </a:xfrm>
        </p:spPr>
        <p:txBody>
          <a:bodyPr anchor="ctr"/>
          <a:lstStyle>
            <a:lvl1pPr>
              <a:defRPr/>
            </a:lvl1pPr>
          </a:lstStyle>
          <a:p>
            <a:r>
              <a:rPr lang="en-US"/>
              <a:t>people x2</a:t>
            </a:r>
            <a:endParaRPr lang="en-GB"/>
          </a:p>
        </p:txBody>
      </p:sp>
      <p:sp>
        <p:nvSpPr>
          <p:cNvPr id="7" name="Text Placeholder 3">
            <a:extLst>
              <a:ext uri="{FF2B5EF4-FFF2-40B4-BE49-F238E27FC236}">
                <a16:creationId xmlns:a16="http://schemas.microsoft.com/office/drawing/2014/main" id="{74F0A3C8-9D3E-47D2-A073-0C96B56AC2C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8" name="Text Placeholder 4">
            <a:extLst>
              <a:ext uri="{FF2B5EF4-FFF2-40B4-BE49-F238E27FC236}">
                <a16:creationId xmlns:a16="http://schemas.microsoft.com/office/drawing/2014/main" id="{1FAF04D7-8B74-471D-9FA1-3C6FED8E9192}"/>
              </a:ext>
            </a:extLst>
          </p:cNvPr>
          <p:cNvSpPr>
            <a:spLocks noGrp="1"/>
          </p:cNvSpPr>
          <p:nvPr>
            <p:ph type="body" sz="quarter" idx="31" hasCustomPrompt="1"/>
          </p:nvPr>
        </p:nvSpPr>
        <p:spPr>
          <a:xfrm>
            <a:off x="2947598" y="1592262"/>
            <a:ext cx="2805930" cy="4265613"/>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19" name="Picture Placeholder 7">
            <a:extLst>
              <a:ext uri="{FF2B5EF4-FFF2-40B4-BE49-F238E27FC236}">
                <a16:creationId xmlns:a16="http://schemas.microsoft.com/office/drawing/2014/main" id="{35D0F6B1-1FD7-4B9F-A213-CDA7AA7BE50C}"/>
              </a:ext>
            </a:extLst>
          </p:cNvPr>
          <p:cNvSpPr>
            <a:spLocks noGrp="1"/>
          </p:cNvSpPr>
          <p:nvPr>
            <p:ph type="pic" sz="quarter" idx="12" hasCustomPrompt="1"/>
          </p:nvPr>
        </p:nvSpPr>
        <p:spPr>
          <a:xfrm>
            <a:off x="906463" y="1592263"/>
            <a:ext cx="1786045" cy="209615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0" name="Text Placeholder 9">
            <a:extLst>
              <a:ext uri="{FF2B5EF4-FFF2-40B4-BE49-F238E27FC236}">
                <a16:creationId xmlns:a16="http://schemas.microsoft.com/office/drawing/2014/main" id="{6B7C7C2E-6449-4AAA-AACE-276385BB591E}"/>
              </a:ext>
            </a:extLst>
          </p:cNvPr>
          <p:cNvSpPr>
            <a:spLocks noGrp="1"/>
          </p:cNvSpPr>
          <p:nvPr>
            <p:ph type="body" sz="quarter" idx="13" hasCustomPrompt="1"/>
          </p:nvPr>
        </p:nvSpPr>
        <p:spPr>
          <a:xfrm>
            <a:off x="906463" y="3683973"/>
            <a:ext cx="1785065" cy="898302"/>
          </a:xfrm>
          <a:solidFill>
            <a:srgbClr val="4D4D4D"/>
          </a:solidFill>
        </p:spPr>
        <p:txBody>
          <a:bodyPr lIns="108000" tIns="108000" rIns="108000" bIns="108000"/>
          <a:lstStyle>
            <a:lvl1pPr marL="0" indent="0">
              <a:buNone/>
              <a:defRPr sz="900" b="1"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24" name="Text Placeholder 4">
            <a:extLst>
              <a:ext uri="{FF2B5EF4-FFF2-40B4-BE49-F238E27FC236}">
                <a16:creationId xmlns:a16="http://schemas.microsoft.com/office/drawing/2014/main" id="{DB553D4E-FF79-4F9C-AE9A-0AE6C6B12C4F}"/>
              </a:ext>
            </a:extLst>
          </p:cNvPr>
          <p:cNvSpPr>
            <a:spLocks noGrp="1"/>
          </p:cNvSpPr>
          <p:nvPr>
            <p:ph type="body" sz="quarter" idx="32" hasCustomPrompt="1"/>
          </p:nvPr>
        </p:nvSpPr>
        <p:spPr>
          <a:xfrm>
            <a:off x="8479607" y="1592262"/>
            <a:ext cx="2805930" cy="4265613"/>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25" name="Picture Placeholder 7">
            <a:extLst>
              <a:ext uri="{FF2B5EF4-FFF2-40B4-BE49-F238E27FC236}">
                <a16:creationId xmlns:a16="http://schemas.microsoft.com/office/drawing/2014/main" id="{4F604CE5-29D5-47F8-B304-4A24EE1F46F7}"/>
              </a:ext>
            </a:extLst>
          </p:cNvPr>
          <p:cNvSpPr>
            <a:spLocks noGrp="1"/>
          </p:cNvSpPr>
          <p:nvPr>
            <p:ph type="pic" sz="quarter" idx="33" hasCustomPrompt="1"/>
          </p:nvPr>
        </p:nvSpPr>
        <p:spPr>
          <a:xfrm>
            <a:off x="6438472" y="1592263"/>
            <a:ext cx="1786045" cy="209615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6" name="Text Placeholder 9">
            <a:extLst>
              <a:ext uri="{FF2B5EF4-FFF2-40B4-BE49-F238E27FC236}">
                <a16:creationId xmlns:a16="http://schemas.microsoft.com/office/drawing/2014/main" id="{F059DF60-38DC-4667-89DE-D14D049FC7B1}"/>
              </a:ext>
            </a:extLst>
          </p:cNvPr>
          <p:cNvSpPr>
            <a:spLocks noGrp="1"/>
          </p:cNvSpPr>
          <p:nvPr>
            <p:ph type="body" sz="quarter" idx="34" hasCustomPrompt="1"/>
          </p:nvPr>
        </p:nvSpPr>
        <p:spPr>
          <a:xfrm>
            <a:off x="6438472" y="3683973"/>
            <a:ext cx="1785065" cy="898302"/>
          </a:xfrm>
          <a:solidFill>
            <a:srgbClr val="4D4D4D"/>
          </a:solidFill>
        </p:spPr>
        <p:txBody>
          <a:bodyPr lIns="108000" tIns="108000" rIns="108000" bIns="108000"/>
          <a:lstStyle>
            <a:lvl1pPr marL="0" indent="0">
              <a:buNone/>
              <a:defRPr sz="900" b="1"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Tree>
    <p:extLst>
      <p:ext uri="{BB962C8B-B14F-4D97-AF65-F5344CB8AC3E}">
        <p14:creationId xmlns:p14="http://schemas.microsoft.com/office/powerpoint/2010/main" val="347063453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amp; 3 pics with text">
    <p:spTree>
      <p:nvGrpSpPr>
        <p:cNvPr id="1" name=""/>
        <p:cNvGrpSpPr/>
        <p:nvPr/>
      </p:nvGrpSpPr>
      <p:grpSpPr>
        <a:xfrm>
          <a:off x="0" y="0"/>
          <a:ext cx="0" cy="0"/>
          <a:chOff x="0" y="0"/>
          <a:chExt cx="0" cy="0"/>
        </a:xfrm>
      </p:grpSpPr>
      <p:sp>
        <p:nvSpPr>
          <p:cNvPr id="14" name="Picture Placeholder 7">
            <a:extLst>
              <a:ext uri="{FF2B5EF4-FFF2-40B4-BE49-F238E27FC236}">
                <a16:creationId xmlns:a16="http://schemas.microsoft.com/office/drawing/2014/main" id="{910E507C-AAE6-4FED-AC4E-A73D986154BA}"/>
              </a:ext>
            </a:extLst>
          </p:cNvPr>
          <p:cNvSpPr>
            <a:spLocks noGrp="1"/>
          </p:cNvSpPr>
          <p:nvPr>
            <p:ph type="pic" sz="quarter" idx="12" hasCustomPrompt="1"/>
          </p:nvPr>
        </p:nvSpPr>
        <p:spPr>
          <a:xfrm>
            <a:off x="906463" y="1592263"/>
            <a:ext cx="3234022" cy="2025038"/>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5" name="Text Placeholder 9">
            <a:extLst>
              <a:ext uri="{FF2B5EF4-FFF2-40B4-BE49-F238E27FC236}">
                <a16:creationId xmlns:a16="http://schemas.microsoft.com/office/drawing/2014/main" id="{C635C1B9-56DB-4822-8BE1-1B71F05D39B4}"/>
              </a:ext>
            </a:extLst>
          </p:cNvPr>
          <p:cNvSpPr>
            <a:spLocks noGrp="1"/>
          </p:cNvSpPr>
          <p:nvPr>
            <p:ph type="body" sz="quarter" idx="13" hasCustomPrompt="1"/>
          </p:nvPr>
        </p:nvSpPr>
        <p:spPr>
          <a:xfrm>
            <a:off x="906463" y="3617300"/>
            <a:ext cx="3234022"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4" name="Text Placeholder 3">
            <a:extLst>
              <a:ext uri="{FF2B5EF4-FFF2-40B4-BE49-F238E27FC236}">
                <a16:creationId xmlns:a16="http://schemas.microsoft.com/office/drawing/2014/main" id="{C294BD5C-A104-49D3-B85B-71FA3DCD71ED}"/>
              </a:ext>
            </a:extLst>
          </p:cNvPr>
          <p:cNvSpPr>
            <a:spLocks noGrp="1"/>
          </p:cNvSpPr>
          <p:nvPr>
            <p:ph type="body" sz="quarter" idx="14" hasCustomPrompt="1"/>
          </p:nvPr>
        </p:nvSpPr>
        <p:spPr>
          <a:xfrm>
            <a:off x="906463" y="4237037"/>
            <a:ext cx="3234014" cy="1620838"/>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itle 1">
            <a:extLst>
              <a:ext uri="{FF2B5EF4-FFF2-40B4-BE49-F238E27FC236}">
                <a16:creationId xmlns:a16="http://schemas.microsoft.com/office/drawing/2014/main" id="{E3D4F58A-34E2-4997-A2B2-C106D12D8E82}"/>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7" name="Text Placeholder 3">
            <a:extLst>
              <a:ext uri="{FF2B5EF4-FFF2-40B4-BE49-F238E27FC236}">
                <a16:creationId xmlns:a16="http://schemas.microsoft.com/office/drawing/2014/main" id="{80129624-6553-4A69-85B3-6FEC416B4AB4}"/>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26" name="Picture Placeholder 7">
            <a:extLst>
              <a:ext uri="{FF2B5EF4-FFF2-40B4-BE49-F238E27FC236}">
                <a16:creationId xmlns:a16="http://schemas.microsoft.com/office/drawing/2014/main" id="{3E8025B5-143B-4614-B5F7-C1BC37E178C4}"/>
              </a:ext>
            </a:extLst>
          </p:cNvPr>
          <p:cNvSpPr>
            <a:spLocks noGrp="1"/>
          </p:cNvSpPr>
          <p:nvPr>
            <p:ph type="pic" sz="quarter" idx="15" hasCustomPrompt="1"/>
          </p:nvPr>
        </p:nvSpPr>
        <p:spPr>
          <a:xfrm>
            <a:off x="4478989" y="1592263"/>
            <a:ext cx="3234022" cy="2025038"/>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7" name="Text Placeholder 9">
            <a:extLst>
              <a:ext uri="{FF2B5EF4-FFF2-40B4-BE49-F238E27FC236}">
                <a16:creationId xmlns:a16="http://schemas.microsoft.com/office/drawing/2014/main" id="{1C06426E-732E-443E-9E49-48CC6F3AB8C1}"/>
              </a:ext>
            </a:extLst>
          </p:cNvPr>
          <p:cNvSpPr>
            <a:spLocks noGrp="1"/>
          </p:cNvSpPr>
          <p:nvPr>
            <p:ph type="body" sz="quarter" idx="16" hasCustomPrompt="1"/>
          </p:nvPr>
        </p:nvSpPr>
        <p:spPr>
          <a:xfrm>
            <a:off x="4478989" y="3617300"/>
            <a:ext cx="3234022"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1" name="Text Placeholder 3">
            <a:extLst>
              <a:ext uri="{FF2B5EF4-FFF2-40B4-BE49-F238E27FC236}">
                <a16:creationId xmlns:a16="http://schemas.microsoft.com/office/drawing/2014/main" id="{6553159D-437D-4165-93F6-B976A7FE3354}"/>
              </a:ext>
            </a:extLst>
          </p:cNvPr>
          <p:cNvSpPr>
            <a:spLocks noGrp="1"/>
          </p:cNvSpPr>
          <p:nvPr>
            <p:ph type="body" sz="quarter" idx="17" hasCustomPrompt="1"/>
          </p:nvPr>
        </p:nvSpPr>
        <p:spPr>
          <a:xfrm>
            <a:off x="4478989" y="4237037"/>
            <a:ext cx="3234014" cy="1620838"/>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32" name="Picture Placeholder 7">
            <a:extLst>
              <a:ext uri="{FF2B5EF4-FFF2-40B4-BE49-F238E27FC236}">
                <a16:creationId xmlns:a16="http://schemas.microsoft.com/office/drawing/2014/main" id="{F265C580-2414-43EC-BBC4-281B73DDE8B6}"/>
              </a:ext>
            </a:extLst>
          </p:cNvPr>
          <p:cNvSpPr>
            <a:spLocks noGrp="1"/>
          </p:cNvSpPr>
          <p:nvPr>
            <p:ph type="pic" sz="quarter" idx="18" hasCustomPrompt="1"/>
          </p:nvPr>
        </p:nvSpPr>
        <p:spPr>
          <a:xfrm>
            <a:off x="8051515" y="1592263"/>
            <a:ext cx="3234022" cy="2025038"/>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3" name="Text Placeholder 9">
            <a:extLst>
              <a:ext uri="{FF2B5EF4-FFF2-40B4-BE49-F238E27FC236}">
                <a16:creationId xmlns:a16="http://schemas.microsoft.com/office/drawing/2014/main" id="{D1B7CEF5-B8C6-485C-8441-0031BFA2D117}"/>
              </a:ext>
            </a:extLst>
          </p:cNvPr>
          <p:cNvSpPr>
            <a:spLocks noGrp="1"/>
          </p:cNvSpPr>
          <p:nvPr>
            <p:ph type="body" sz="quarter" idx="19" hasCustomPrompt="1"/>
          </p:nvPr>
        </p:nvSpPr>
        <p:spPr>
          <a:xfrm>
            <a:off x="8051515" y="3617300"/>
            <a:ext cx="3234022"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4" name="Text Placeholder 3">
            <a:extLst>
              <a:ext uri="{FF2B5EF4-FFF2-40B4-BE49-F238E27FC236}">
                <a16:creationId xmlns:a16="http://schemas.microsoft.com/office/drawing/2014/main" id="{8827904D-E3FE-44A6-AB6B-165CE391E4EF}"/>
              </a:ext>
            </a:extLst>
          </p:cNvPr>
          <p:cNvSpPr>
            <a:spLocks noGrp="1"/>
          </p:cNvSpPr>
          <p:nvPr>
            <p:ph type="body" sz="quarter" idx="20" hasCustomPrompt="1"/>
          </p:nvPr>
        </p:nvSpPr>
        <p:spPr>
          <a:xfrm>
            <a:off x="8051515" y="4237037"/>
            <a:ext cx="3234014" cy="1620838"/>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2848856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amp; 6 pics with captions">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3" y="159226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8" name="Text Placeholder 9">
            <a:extLst>
              <a:ext uri="{FF2B5EF4-FFF2-40B4-BE49-F238E27FC236}">
                <a16:creationId xmlns:a16="http://schemas.microsoft.com/office/drawing/2014/main" id="{CE65C268-9523-4D2B-978E-B84D5D702A5E}"/>
              </a:ext>
            </a:extLst>
          </p:cNvPr>
          <p:cNvSpPr>
            <a:spLocks noGrp="1"/>
          </p:cNvSpPr>
          <p:nvPr>
            <p:ph type="body" sz="quarter" idx="24" hasCustomPrompt="1"/>
          </p:nvPr>
        </p:nvSpPr>
        <p:spPr>
          <a:xfrm>
            <a:off x="906466" y="305142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0" name="Title 1">
            <a:extLst>
              <a:ext uri="{FF2B5EF4-FFF2-40B4-BE49-F238E27FC236}">
                <a16:creationId xmlns:a16="http://schemas.microsoft.com/office/drawing/2014/main" id="{FB9C8658-FFA5-439B-8E19-017EB38FE818}"/>
              </a:ext>
            </a:extLst>
          </p:cNvPr>
          <p:cNvSpPr>
            <a:spLocks noGrp="1"/>
          </p:cNvSpPr>
          <p:nvPr>
            <p:ph type="title" hasCustomPrompt="1"/>
          </p:nvPr>
        </p:nvSpPr>
        <p:spPr>
          <a:xfrm>
            <a:off x="906463" y="506192"/>
            <a:ext cx="10393362" cy="540000"/>
          </a:xfrm>
        </p:spPr>
        <p:txBody>
          <a:bodyPr anchor="ctr"/>
          <a:lstStyle>
            <a:lvl1pPr>
              <a:defRPr/>
            </a:lvl1pPr>
          </a:lstStyle>
          <a:p>
            <a:r>
              <a:rPr lang="en-US"/>
              <a:t>people x4</a:t>
            </a:r>
            <a:endParaRPr lang="en-GB"/>
          </a:p>
        </p:txBody>
      </p:sp>
      <p:sp>
        <p:nvSpPr>
          <p:cNvPr id="52" name="Text Placeholder 3">
            <a:extLst>
              <a:ext uri="{FF2B5EF4-FFF2-40B4-BE49-F238E27FC236}">
                <a16:creationId xmlns:a16="http://schemas.microsoft.com/office/drawing/2014/main" id="{060334B3-C8D6-4467-BD23-E2E84B268631}"/>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5" name="Text Placeholder 4">
            <a:extLst>
              <a:ext uri="{FF2B5EF4-FFF2-40B4-BE49-F238E27FC236}">
                <a16:creationId xmlns:a16="http://schemas.microsoft.com/office/drawing/2014/main" id="{869795CF-64B9-4A22-9691-B4D068DFFD3D}"/>
              </a:ext>
            </a:extLst>
          </p:cNvPr>
          <p:cNvSpPr>
            <a:spLocks noGrp="1"/>
          </p:cNvSpPr>
          <p:nvPr>
            <p:ph type="body" sz="quarter" idx="31" hasCustomPrompt="1"/>
          </p:nvPr>
        </p:nvSpPr>
        <p:spPr>
          <a:xfrm>
            <a:off x="2897650" y="1592262"/>
            <a:ext cx="3009989" cy="1951021"/>
          </a:xfrm>
        </p:spPr>
        <p:txBody>
          <a:bodyPr/>
          <a:lstStyle>
            <a:lvl1pPr marL="174625" indent="-174625">
              <a:defRPr sz="1400"/>
            </a:lvl1pPr>
            <a:lvl2pPr marL="452438" indent="-185738">
              <a:defRPr sz="1400"/>
            </a:lvl2pPr>
            <a:lvl3pPr marL="801688" indent="-174625">
              <a:defRPr sz="1400"/>
            </a:lvl3pPr>
            <a:lvl4pPr>
              <a:defRPr sz="1400"/>
            </a:lvl4pPr>
            <a:lvl5pPr>
              <a:defRPr sz="1400"/>
            </a:lvl5pPr>
          </a:lstStyle>
          <a:p>
            <a:pPr lvl="0"/>
            <a:r>
              <a:rPr lang="en-US"/>
              <a:t>Add first level body copy</a:t>
            </a:r>
          </a:p>
          <a:p>
            <a:pPr lvl="1"/>
            <a:r>
              <a:rPr lang="en-US"/>
              <a:t>Second level</a:t>
            </a:r>
          </a:p>
          <a:p>
            <a:pPr lvl="2"/>
            <a:r>
              <a:rPr lang="en-US"/>
              <a:t>Third level</a:t>
            </a:r>
            <a:endParaRPr lang="en-GB"/>
          </a:p>
        </p:txBody>
      </p:sp>
      <p:sp>
        <p:nvSpPr>
          <p:cNvPr id="39" name="Picture Placeholder 7">
            <a:extLst>
              <a:ext uri="{FF2B5EF4-FFF2-40B4-BE49-F238E27FC236}">
                <a16:creationId xmlns:a16="http://schemas.microsoft.com/office/drawing/2014/main" id="{865EFB54-6A1B-4E06-BCCA-B3ADA5560950}"/>
              </a:ext>
            </a:extLst>
          </p:cNvPr>
          <p:cNvSpPr>
            <a:spLocks noGrp="1"/>
          </p:cNvSpPr>
          <p:nvPr>
            <p:ph type="pic" sz="quarter" idx="33" hasCustomPrompt="1"/>
          </p:nvPr>
        </p:nvSpPr>
        <p:spPr>
          <a:xfrm>
            <a:off x="6298649" y="159226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40" name="Text Placeholder 9">
            <a:extLst>
              <a:ext uri="{FF2B5EF4-FFF2-40B4-BE49-F238E27FC236}">
                <a16:creationId xmlns:a16="http://schemas.microsoft.com/office/drawing/2014/main" id="{07CCE860-3874-4E10-AA97-1B7765ACD0CC}"/>
              </a:ext>
            </a:extLst>
          </p:cNvPr>
          <p:cNvSpPr>
            <a:spLocks noGrp="1"/>
          </p:cNvSpPr>
          <p:nvPr>
            <p:ph type="body" sz="quarter" idx="34" hasCustomPrompt="1"/>
          </p:nvPr>
        </p:nvSpPr>
        <p:spPr>
          <a:xfrm>
            <a:off x="6298652" y="305142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43" name="Text Placeholder 4">
            <a:extLst>
              <a:ext uri="{FF2B5EF4-FFF2-40B4-BE49-F238E27FC236}">
                <a16:creationId xmlns:a16="http://schemas.microsoft.com/office/drawing/2014/main" id="{A2804C67-9F45-478C-A138-69596612BD41}"/>
              </a:ext>
            </a:extLst>
          </p:cNvPr>
          <p:cNvSpPr>
            <a:spLocks noGrp="1"/>
          </p:cNvSpPr>
          <p:nvPr>
            <p:ph type="body" sz="quarter" idx="37" hasCustomPrompt="1"/>
          </p:nvPr>
        </p:nvSpPr>
        <p:spPr>
          <a:xfrm>
            <a:off x="8289836" y="1592262"/>
            <a:ext cx="3009989" cy="1951021"/>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53" name="Picture Placeholder 7">
            <a:extLst>
              <a:ext uri="{FF2B5EF4-FFF2-40B4-BE49-F238E27FC236}">
                <a16:creationId xmlns:a16="http://schemas.microsoft.com/office/drawing/2014/main" id="{4A0DCA40-453A-4B37-9F84-3A7D54952EEF}"/>
              </a:ext>
            </a:extLst>
          </p:cNvPr>
          <p:cNvSpPr>
            <a:spLocks noGrp="1"/>
          </p:cNvSpPr>
          <p:nvPr>
            <p:ph type="pic" sz="quarter" idx="38" hasCustomPrompt="1"/>
          </p:nvPr>
        </p:nvSpPr>
        <p:spPr>
          <a:xfrm>
            <a:off x="906463" y="390685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54" name="Text Placeholder 9">
            <a:extLst>
              <a:ext uri="{FF2B5EF4-FFF2-40B4-BE49-F238E27FC236}">
                <a16:creationId xmlns:a16="http://schemas.microsoft.com/office/drawing/2014/main" id="{06121884-838C-4001-8648-B7CACB22A531}"/>
              </a:ext>
            </a:extLst>
          </p:cNvPr>
          <p:cNvSpPr>
            <a:spLocks noGrp="1"/>
          </p:cNvSpPr>
          <p:nvPr>
            <p:ph type="body" sz="quarter" idx="39" hasCustomPrompt="1"/>
          </p:nvPr>
        </p:nvSpPr>
        <p:spPr>
          <a:xfrm>
            <a:off x="906466" y="536601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5" name="Text Placeholder 4">
            <a:extLst>
              <a:ext uri="{FF2B5EF4-FFF2-40B4-BE49-F238E27FC236}">
                <a16:creationId xmlns:a16="http://schemas.microsoft.com/office/drawing/2014/main" id="{DFA0BC82-56C0-4EC2-9A09-18474764D8C0}"/>
              </a:ext>
            </a:extLst>
          </p:cNvPr>
          <p:cNvSpPr>
            <a:spLocks noGrp="1"/>
          </p:cNvSpPr>
          <p:nvPr>
            <p:ph type="body" sz="quarter" idx="40" hasCustomPrompt="1"/>
          </p:nvPr>
        </p:nvSpPr>
        <p:spPr>
          <a:xfrm>
            <a:off x="2897650" y="3906852"/>
            <a:ext cx="3009989" cy="1951021"/>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56" name="Picture Placeholder 7">
            <a:extLst>
              <a:ext uri="{FF2B5EF4-FFF2-40B4-BE49-F238E27FC236}">
                <a16:creationId xmlns:a16="http://schemas.microsoft.com/office/drawing/2014/main" id="{3EDFBDD5-DC3F-4453-A500-F2F86098BA23}"/>
              </a:ext>
            </a:extLst>
          </p:cNvPr>
          <p:cNvSpPr>
            <a:spLocks noGrp="1"/>
          </p:cNvSpPr>
          <p:nvPr>
            <p:ph type="pic" sz="quarter" idx="41" hasCustomPrompt="1"/>
          </p:nvPr>
        </p:nvSpPr>
        <p:spPr>
          <a:xfrm>
            <a:off x="6298649" y="390685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57" name="Text Placeholder 9">
            <a:extLst>
              <a:ext uri="{FF2B5EF4-FFF2-40B4-BE49-F238E27FC236}">
                <a16:creationId xmlns:a16="http://schemas.microsoft.com/office/drawing/2014/main" id="{1CFACE9E-230D-45A8-8990-86BC32D9E017}"/>
              </a:ext>
            </a:extLst>
          </p:cNvPr>
          <p:cNvSpPr>
            <a:spLocks noGrp="1"/>
          </p:cNvSpPr>
          <p:nvPr>
            <p:ph type="body" sz="quarter" idx="42" hasCustomPrompt="1"/>
          </p:nvPr>
        </p:nvSpPr>
        <p:spPr>
          <a:xfrm>
            <a:off x="6298652" y="536601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8" name="Text Placeholder 4">
            <a:extLst>
              <a:ext uri="{FF2B5EF4-FFF2-40B4-BE49-F238E27FC236}">
                <a16:creationId xmlns:a16="http://schemas.microsoft.com/office/drawing/2014/main" id="{1D1D2046-AA3F-43C8-A352-863F5C5B3064}"/>
              </a:ext>
            </a:extLst>
          </p:cNvPr>
          <p:cNvSpPr>
            <a:spLocks noGrp="1"/>
          </p:cNvSpPr>
          <p:nvPr>
            <p:ph type="body" sz="quarter" idx="43" hasCustomPrompt="1"/>
          </p:nvPr>
        </p:nvSpPr>
        <p:spPr>
          <a:xfrm>
            <a:off x="8289836" y="3906852"/>
            <a:ext cx="3009989" cy="1951021"/>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Tree>
    <p:extLst>
      <p:ext uri="{BB962C8B-B14F-4D97-AF65-F5344CB8AC3E}">
        <p14:creationId xmlns:p14="http://schemas.microsoft.com/office/powerpoint/2010/main" val="162918773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Title &amp; 6 pics with captions">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4" y="1592263"/>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8" name="Text Placeholder 9">
            <a:extLst>
              <a:ext uri="{FF2B5EF4-FFF2-40B4-BE49-F238E27FC236}">
                <a16:creationId xmlns:a16="http://schemas.microsoft.com/office/drawing/2014/main" id="{CE65C268-9523-4D2B-978E-B84D5D702A5E}"/>
              </a:ext>
            </a:extLst>
          </p:cNvPr>
          <p:cNvSpPr>
            <a:spLocks noGrp="1"/>
          </p:cNvSpPr>
          <p:nvPr>
            <p:ph type="body" sz="quarter" idx="24" hasCustomPrompt="1"/>
          </p:nvPr>
        </p:nvSpPr>
        <p:spPr>
          <a:xfrm>
            <a:off x="906467" y="2951146"/>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0" name="Title 1">
            <a:extLst>
              <a:ext uri="{FF2B5EF4-FFF2-40B4-BE49-F238E27FC236}">
                <a16:creationId xmlns:a16="http://schemas.microsoft.com/office/drawing/2014/main" id="{FB9C8658-FFA5-439B-8E19-017EB38FE818}"/>
              </a:ext>
            </a:extLst>
          </p:cNvPr>
          <p:cNvSpPr>
            <a:spLocks noGrp="1"/>
          </p:cNvSpPr>
          <p:nvPr>
            <p:ph type="title" hasCustomPrompt="1"/>
          </p:nvPr>
        </p:nvSpPr>
        <p:spPr>
          <a:xfrm>
            <a:off x="906463" y="506192"/>
            <a:ext cx="10393362" cy="540000"/>
          </a:xfrm>
        </p:spPr>
        <p:txBody>
          <a:bodyPr anchor="ctr"/>
          <a:lstStyle>
            <a:lvl1pPr>
              <a:defRPr/>
            </a:lvl1pPr>
          </a:lstStyle>
          <a:p>
            <a:r>
              <a:rPr lang="en-US"/>
              <a:t>people x6</a:t>
            </a:r>
            <a:endParaRPr lang="en-GB"/>
          </a:p>
        </p:txBody>
      </p:sp>
      <p:sp>
        <p:nvSpPr>
          <p:cNvPr id="52" name="Text Placeholder 3">
            <a:extLst>
              <a:ext uri="{FF2B5EF4-FFF2-40B4-BE49-F238E27FC236}">
                <a16:creationId xmlns:a16="http://schemas.microsoft.com/office/drawing/2014/main" id="{060334B3-C8D6-4467-BD23-E2E84B268631}"/>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5" name="Text Placeholder 4">
            <a:extLst>
              <a:ext uri="{FF2B5EF4-FFF2-40B4-BE49-F238E27FC236}">
                <a16:creationId xmlns:a16="http://schemas.microsoft.com/office/drawing/2014/main" id="{869795CF-64B9-4A22-9691-B4D068DFFD3D}"/>
              </a:ext>
            </a:extLst>
          </p:cNvPr>
          <p:cNvSpPr>
            <a:spLocks noGrp="1"/>
          </p:cNvSpPr>
          <p:nvPr>
            <p:ph type="body" sz="quarter" idx="31" hasCustomPrompt="1"/>
          </p:nvPr>
        </p:nvSpPr>
        <p:spPr>
          <a:xfrm>
            <a:off x="2341079" y="1592262"/>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16" name="Picture Placeholder 7">
            <a:extLst>
              <a:ext uri="{FF2B5EF4-FFF2-40B4-BE49-F238E27FC236}">
                <a16:creationId xmlns:a16="http://schemas.microsoft.com/office/drawing/2014/main" id="{548E8139-7073-4086-AA60-C6DB861D2DD6}"/>
              </a:ext>
            </a:extLst>
          </p:cNvPr>
          <p:cNvSpPr>
            <a:spLocks noGrp="1"/>
          </p:cNvSpPr>
          <p:nvPr>
            <p:ph type="pic" sz="quarter" idx="32" hasCustomPrompt="1"/>
          </p:nvPr>
        </p:nvSpPr>
        <p:spPr>
          <a:xfrm>
            <a:off x="906464" y="3906854"/>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7" name="Text Placeholder 9">
            <a:extLst>
              <a:ext uri="{FF2B5EF4-FFF2-40B4-BE49-F238E27FC236}">
                <a16:creationId xmlns:a16="http://schemas.microsoft.com/office/drawing/2014/main" id="{ADE543AE-C7B9-4039-B5B3-B3F790B2FBC5}"/>
              </a:ext>
            </a:extLst>
          </p:cNvPr>
          <p:cNvSpPr>
            <a:spLocks noGrp="1"/>
          </p:cNvSpPr>
          <p:nvPr>
            <p:ph type="body" sz="quarter" idx="33" hasCustomPrompt="1"/>
          </p:nvPr>
        </p:nvSpPr>
        <p:spPr>
          <a:xfrm>
            <a:off x="906467" y="5265737"/>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19" name="Text Placeholder 4">
            <a:extLst>
              <a:ext uri="{FF2B5EF4-FFF2-40B4-BE49-F238E27FC236}">
                <a16:creationId xmlns:a16="http://schemas.microsoft.com/office/drawing/2014/main" id="{E384A942-4D8D-4841-868F-B90053AFB2CA}"/>
              </a:ext>
            </a:extLst>
          </p:cNvPr>
          <p:cNvSpPr>
            <a:spLocks noGrp="1"/>
          </p:cNvSpPr>
          <p:nvPr>
            <p:ph type="body" sz="quarter" idx="34" hasCustomPrompt="1"/>
          </p:nvPr>
        </p:nvSpPr>
        <p:spPr>
          <a:xfrm>
            <a:off x="2341079" y="3906853"/>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83" name="Picture Placeholder 7">
            <a:extLst>
              <a:ext uri="{FF2B5EF4-FFF2-40B4-BE49-F238E27FC236}">
                <a16:creationId xmlns:a16="http://schemas.microsoft.com/office/drawing/2014/main" id="{33552513-C288-45DB-991E-09CC69D84841}"/>
              </a:ext>
            </a:extLst>
          </p:cNvPr>
          <p:cNvSpPr>
            <a:spLocks noGrp="1"/>
          </p:cNvSpPr>
          <p:nvPr>
            <p:ph type="pic" sz="quarter" idx="35" hasCustomPrompt="1"/>
          </p:nvPr>
        </p:nvSpPr>
        <p:spPr>
          <a:xfrm>
            <a:off x="4478450" y="1592263"/>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84" name="Text Placeholder 9">
            <a:extLst>
              <a:ext uri="{FF2B5EF4-FFF2-40B4-BE49-F238E27FC236}">
                <a16:creationId xmlns:a16="http://schemas.microsoft.com/office/drawing/2014/main" id="{CA37982B-630D-4272-A120-2025A3B1CAA3}"/>
              </a:ext>
            </a:extLst>
          </p:cNvPr>
          <p:cNvSpPr>
            <a:spLocks noGrp="1"/>
          </p:cNvSpPr>
          <p:nvPr>
            <p:ph type="body" sz="quarter" idx="36" hasCustomPrompt="1"/>
          </p:nvPr>
        </p:nvSpPr>
        <p:spPr>
          <a:xfrm>
            <a:off x="4478453" y="2951146"/>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85" name="Text Placeholder 4">
            <a:extLst>
              <a:ext uri="{FF2B5EF4-FFF2-40B4-BE49-F238E27FC236}">
                <a16:creationId xmlns:a16="http://schemas.microsoft.com/office/drawing/2014/main" id="{2A05EC2B-5439-4A4B-BF26-5C4E18392699}"/>
              </a:ext>
            </a:extLst>
          </p:cNvPr>
          <p:cNvSpPr>
            <a:spLocks noGrp="1"/>
          </p:cNvSpPr>
          <p:nvPr>
            <p:ph type="body" sz="quarter" idx="37" hasCustomPrompt="1"/>
          </p:nvPr>
        </p:nvSpPr>
        <p:spPr>
          <a:xfrm>
            <a:off x="5913065" y="1592262"/>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86" name="Picture Placeholder 7">
            <a:extLst>
              <a:ext uri="{FF2B5EF4-FFF2-40B4-BE49-F238E27FC236}">
                <a16:creationId xmlns:a16="http://schemas.microsoft.com/office/drawing/2014/main" id="{057FF91B-17C6-472B-A895-73D2C8F25F52}"/>
              </a:ext>
            </a:extLst>
          </p:cNvPr>
          <p:cNvSpPr>
            <a:spLocks noGrp="1"/>
          </p:cNvSpPr>
          <p:nvPr>
            <p:ph type="pic" sz="quarter" idx="38" hasCustomPrompt="1"/>
          </p:nvPr>
        </p:nvSpPr>
        <p:spPr>
          <a:xfrm>
            <a:off x="4478450" y="3906854"/>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87" name="Text Placeholder 9">
            <a:extLst>
              <a:ext uri="{FF2B5EF4-FFF2-40B4-BE49-F238E27FC236}">
                <a16:creationId xmlns:a16="http://schemas.microsoft.com/office/drawing/2014/main" id="{19EBA128-E975-43EE-89BA-1A8B98973009}"/>
              </a:ext>
            </a:extLst>
          </p:cNvPr>
          <p:cNvSpPr>
            <a:spLocks noGrp="1"/>
          </p:cNvSpPr>
          <p:nvPr>
            <p:ph type="body" sz="quarter" idx="39" hasCustomPrompt="1"/>
          </p:nvPr>
        </p:nvSpPr>
        <p:spPr>
          <a:xfrm>
            <a:off x="4478453" y="5265737"/>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88" name="Text Placeholder 4">
            <a:extLst>
              <a:ext uri="{FF2B5EF4-FFF2-40B4-BE49-F238E27FC236}">
                <a16:creationId xmlns:a16="http://schemas.microsoft.com/office/drawing/2014/main" id="{4243E751-8A1A-4E70-8F87-6A33B1CEABE4}"/>
              </a:ext>
            </a:extLst>
          </p:cNvPr>
          <p:cNvSpPr>
            <a:spLocks noGrp="1"/>
          </p:cNvSpPr>
          <p:nvPr>
            <p:ph type="body" sz="quarter" idx="40" hasCustomPrompt="1"/>
          </p:nvPr>
        </p:nvSpPr>
        <p:spPr>
          <a:xfrm>
            <a:off x="5913065" y="3906853"/>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89" name="Picture Placeholder 7">
            <a:extLst>
              <a:ext uri="{FF2B5EF4-FFF2-40B4-BE49-F238E27FC236}">
                <a16:creationId xmlns:a16="http://schemas.microsoft.com/office/drawing/2014/main" id="{52803711-2D0F-48BC-A493-BA4CD7A912AA}"/>
              </a:ext>
            </a:extLst>
          </p:cNvPr>
          <p:cNvSpPr>
            <a:spLocks noGrp="1"/>
          </p:cNvSpPr>
          <p:nvPr>
            <p:ph type="pic" sz="quarter" idx="41" hasCustomPrompt="1"/>
          </p:nvPr>
        </p:nvSpPr>
        <p:spPr>
          <a:xfrm>
            <a:off x="8036385" y="1592263"/>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90" name="Text Placeholder 9">
            <a:extLst>
              <a:ext uri="{FF2B5EF4-FFF2-40B4-BE49-F238E27FC236}">
                <a16:creationId xmlns:a16="http://schemas.microsoft.com/office/drawing/2014/main" id="{B587AF14-85CE-483E-A5B2-B00AA2EE6203}"/>
              </a:ext>
            </a:extLst>
          </p:cNvPr>
          <p:cNvSpPr>
            <a:spLocks noGrp="1"/>
          </p:cNvSpPr>
          <p:nvPr>
            <p:ph type="body" sz="quarter" idx="42" hasCustomPrompt="1"/>
          </p:nvPr>
        </p:nvSpPr>
        <p:spPr>
          <a:xfrm>
            <a:off x="8036388" y="2951146"/>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91" name="Text Placeholder 4">
            <a:extLst>
              <a:ext uri="{FF2B5EF4-FFF2-40B4-BE49-F238E27FC236}">
                <a16:creationId xmlns:a16="http://schemas.microsoft.com/office/drawing/2014/main" id="{679984AC-9BC0-42F2-892B-92BBA578E832}"/>
              </a:ext>
            </a:extLst>
          </p:cNvPr>
          <p:cNvSpPr>
            <a:spLocks noGrp="1"/>
          </p:cNvSpPr>
          <p:nvPr>
            <p:ph type="body" sz="quarter" idx="43" hasCustomPrompt="1"/>
          </p:nvPr>
        </p:nvSpPr>
        <p:spPr>
          <a:xfrm>
            <a:off x="9471000" y="1592262"/>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92" name="Picture Placeholder 7">
            <a:extLst>
              <a:ext uri="{FF2B5EF4-FFF2-40B4-BE49-F238E27FC236}">
                <a16:creationId xmlns:a16="http://schemas.microsoft.com/office/drawing/2014/main" id="{CDB49A6F-4B2E-4F18-820D-9ABE6F6B6C98}"/>
              </a:ext>
            </a:extLst>
          </p:cNvPr>
          <p:cNvSpPr>
            <a:spLocks noGrp="1"/>
          </p:cNvSpPr>
          <p:nvPr>
            <p:ph type="pic" sz="quarter" idx="44" hasCustomPrompt="1"/>
          </p:nvPr>
        </p:nvSpPr>
        <p:spPr>
          <a:xfrm>
            <a:off x="8036385" y="3906854"/>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93" name="Text Placeholder 9">
            <a:extLst>
              <a:ext uri="{FF2B5EF4-FFF2-40B4-BE49-F238E27FC236}">
                <a16:creationId xmlns:a16="http://schemas.microsoft.com/office/drawing/2014/main" id="{4AA708CC-1F4A-4E0E-B5A9-01AB7D5CD10D}"/>
              </a:ext>
            </a:extLst>
          </p:cNvPr>
          <p:cNvSpPr>
            <a:spLocks noGrp="1"/>
          </p:cNvSpPr>
          <p:nvPr>
            <p:ph type="body" sz="quarter" idx="45" hasCustomPrompt="1"/>
          </p:nvPr>
        </p:nvSpPr>
        <p:spPr>
          <a:xfrm>
            <a:off x="8036388" y="5265737"/>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94" name="Text Placeholder 4">
            <a:extLst>
              <a:ext uri="{FF2B5EF4-FFF2-40B4-BE49-F238E27FC236}">
                <a16:creationId xmlns:a16="http://schemas.microsoft.com/office/drawing/2014/main" id="{C5A11E1C-C8D4-459B-BF8F-EB34F57C61E2}"/>
              </a:ext>
            </a:extLst>
          </p:cNvPr>
          <p:cNvSpPr>
            <a:spLocks noGrp="1"/>
          </p:cNvSpPr>
          <p:nvPr>
            <p:ph type="body" sz="quarter" idx="46" hasCustomPrompt="1"/>
          </p:nvPr>
        </p:nvSpPr>
        <p:spPr>
          <a:xfrm>
            <a:off x="9471000" y="3906853"/>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Tree>
    <p:extLst>
      <p:ext uri="{BB962C8B-B14F-4D97-AF65-F5344CB8AC3E}">
        <p14:creationId xmlns:p14="http://schemas.microsoft.com/office/powerpoint/2010/main" val="306618698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tle, 2 pics &amp; titles with text ">
    <p:spTree>
      <p:nvGrpSpPr>
        <p:cNvPr id="1" name=""/>
        <p:cNvGrpSpPr/>
        <p:nvPr/>
      </p:nvGrpSpPr>
      <p:grpSpPr>
        <a:xfrm>
          <a:off x="0" y="0"/>
          <a:ext cx="0" cy="0"/>
          <a:chOff x="0" y="0"/>
          <a:chExt cx="0" cy="0"/>
        </a:xfrm>
      </p:grpSpPr>
      <p:sp>
        <p:nvSpPr>
          <p:cNvPr id="14" name="Picture Placeholder 7">
            <a:extLst>
              <a:ext uri="{FF2B5EF4-FFF2-40B4-BE49-F238E27FC236}">
                <a16:creationId xmlns:a16="http://schemas.microsoft.com/office/drawing/2014/main" id="{910E507C-AAE6-4FED-AC4E-A73D986154BA}"/>
              </a:ext>
            </a:extLst>
          </p:cNvPr>
          <p:cNvSpPr>
            <a:spLocks noGrp="1"/>
          </p:cNvSpPr>
          <p:nvPr>
            <p:ph type="pic" sz="quarter" idx="12" hasCustomPrompt="1"/>
          </p:nvPr>
        </p:nvSpPr>
        <p:spPr>
          <a:xfrm>
            <a:off x="2589841" y="1592263"/>
            <a:ext cx="3366773" cy="2549047"/>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5" name="Text Placeholder 9">
            <a:extLst>
              <a:ext uri="{FF2B5EF4-FFF2-40B4-BE49-F238E27FC236}">
                <a16:creationId xmlns:a16="http://schemas.microsoft.com/office/drawing/2014/main" id="{C635C1B9-56DB-4822-8BE1-1B71F05D39B4}"/>
              </a:ext>
            </a:extLst>
          </p:cNvPr>
          <p:cNvSpPr>
            <a:spLocks noGrp="1"/>
          </p:cNvSpPr>
          <p:nvPr>
            <p:ph type="body" sz="quarter" idx="13" hasCustomPrompt="1"/>
          </p:nvPr>
        </p:nvSpPr>
        <p:spPr>
          <a:xfrm>
            <a:off x="2589841" y="3652359"/>
            <a:ext cx="3366773"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4" name="Text Placeholder 3">
            <a:extLst>
              <a:ext uri="{FF2B5EF4-FFF2-40B4-BE49-F238E27FC236}">
                <a16:creationId xmlns:a16="http://schemas.microsoft.com/office/drawing/2014/main" id="{C294BD5C-A104-49D3-B85B-71FA3DCD71ED}"/>
              </a:ext>
            </a:extLst>
          </p:cNvPr>
          <p:cNvSpPr>
            <a:spLocks noGrp="1"/>
          </p:cNvSpPr>
          <p:nvPr>
            <p:ph type="body" sz="quarter" idx="14" hasCustomPrompt="1"/>
          </p:nvPr>
        </p:nvSpPr>
        <p:spPr>
          <a:xfrm>
            <a:off x="2589841" y="4777454"/>
            <a:ext cx="3366765" cy="1080421"/>
          </a:xfrm>
        </p:spPr>
        <p:txBody>
          <a:bodyPr vert="horz" lIns="0" tIns="45720" rIns="91440" bIns="45720" rtlCol="0">
            <a:noAutofit/>
          </a:bodyPr>
          <a:lstStyle>
            <a:lvl1pPr>
              <a:defRPr lang="en-US" sz="1400" dirty="0"/>
            </a:lvl1pPr>
            <a:lvl2pPr>
              <a:defRPr lang="en-US" sz="1400" dirty="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16" name="Text Placeholder 3">
            <a:extLst>
              <a:ext uri="{FF2B5EF4-FFF2-40B4-BE49-F238E27FC236}">
                <a16:creationId xmlns:a16="http://schemas.microsoft.com/office/drawing/2014/main" id="{42413540-D425-4896-8C8F-BB48A601BBF8}"/>
              </a:ext>
            </a:extLst>
          </p:cNvPr>
          <p:cNvSpPr>
            <a:spLocks noGrp="1"/>
          </p:cNvSpPr>
          <p:nvPr>
            <p:ph type="body" sz="quarter" idx="21" hasCustomPrompt="1"/>
          </p:nvPr>
        </p:nvSpPr>
        <p:spPr>
          <a:xfrm>
            <a:off x="2589841" y="4338197"/>
            <a:ext cx="3366765" cy="323946"/>
          </a:xfrm>
        </p:spPr>
        <p:txBody>
          <a:bodyPr vert="horz" lIns="0" tIns="0" rIns="0" bIns="0" rtlCol="0">
            <a:noAutofit/>
          </a:bodyPr>
          <a:lstStyle>
            <a:lvl1pPr marL="0" indent="0">
              <a:buFont typeface="Arial" panose="020B0604020202020204" pitchFamily="34" charset="0"/>
              <a:buNone/>
              <a:defRPr lang="en-US" smtClean="0">
                <a:latin typeface="Arial" panose="020B0604020202020204" pitchFamily="34" charset="0"/>
              </a:defRPr>
            </a:lvl1pPr>
            <a:lvl2pPr marL="457200" indent="0">
              <a:buFont typeface="Arial" panose="020B0604020202020204" pitchFamily="34" charset="0"/>
              <a:buNone/>
              <a:defRPr lang="en-US" smtClean="0">
                <a:latin typeface="+mj-lt"/>
              </a:defRPr>
            </a:lvl2pPr>
            <a:lvl3pPr marL="914400" indent="0">
              <a:buFont typeface="Arial" panose="020B0604020202020204" pitchFamily="34" charset="0"/>
              <a:buNone/>
              <a:defRPr lang="en-US" smtClean="0">
                <a:latin typeface="+mj-lt"/>
              </a:defRPr>
            </a:lvl3pPr>
            <a:lvl4pPr marL="1371600" indent="0">
              <a:buFont typeface="Arial" panose="020B0604020202020204" pitchFamily="34" charset="0"/>
              <a:buNone/>
              <a:defRPr lang="en-US" smtClean="0">
                <a:latin typeface="+mj-lt"/>
              </a:defRPr>
            </a:lvl4pPr>
            <a:lvl5pPr marL="1828800" indent="0">
              <a:buFont typeface="Arial" panose="020B0604020202020204" pitchFamily="34" charset="0"/>
              <a:buNone/>
              <a:defRPr lang="en-GB">
                <a:latin typeface="+mj-lt"/>
              </a:defRPr>
            </a:lvl5pPr>
          </a:lstStyle>
          <a:p>
            <a:pPr lvl="0">
              <a:lnSpc>
                <a:spcPct val="120000"/>
              </a:lnSpc>
              <a:spcAft>
                <a:spcPts val="600"/>
              </a:spcAft>
            </a:pPr>
            <a:r>
              <a:rPr lang="en-US"/>
              <a:t>Add title</a:t>
            </a:r>
            <a:endParaRPr lang="en-GB"/>
          </a:p>
        </p:txBody>
      </p:sp>
      <p:sp>
        <p:nvSpPr>
          <p:cNvPr id="12" name="Title 1">
            <a:extLst>
              <a:ext uri="{FF2B5EF4-FFF2-40B4-BE49-F238E27FC236}">
                <a16:creationId xmlns:a16="http://schemas.microsoft.com/office/drawing/2014/main" id="{B7210237-0A48-41D6-B1C6-45B698F4556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7" name="Text Placeholder 3">
            <a:extLst>
              <a:ext uri="{FF2B5EF4-FFF2-40B4-BE49-F238E27FC236}">
                <a16:creationId xmlns:a16="http://schemas.microsoft.com/office/drawing/2014/main" id="{55EAB272-54CF-41F3-9510-996550363EE3}"/>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21" name="Picture Placeholder 7">
            <a:extLst>
              <a:ext uri="{FF2B5EF4-FFF2-40B4-BE49-F238E27FC236}">
                <a16:creationId xmlns:a16="http://schemas.microsoft.com/office/drawing/2014/main" id="{B21ABBB2-A65E-473E-9031-2D58A953D25D}"/>
              </a:ext>
            </a:extLst>
          </p:cNvPr>
          <p:cNvSpPr>
            <a:spLocks noGrp="1"/>
          </p:cNvSpPr>
          <p:nvPr>
            <p:ph type="pic" sz="quarter" idx="22" hasCustomPrompt="1"/>
          </p:nvPr>
        </p:nvSpPr>
        <p:spPr>
          <a:xfrm>
            <a:off x="6235371" y="1592263"/>
            <a:ext cx="3366773" cy="2549047"/>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2" name="Text Placeholder 9">
            <a:extLst>
              <a:ext uri="{FF2B5EF4-FFF2-40B4-BE49-F238E27FC236}">
                <a16:creationId xmlns:a16="http://schemas.microsoft.com/office/drawing/2014/main" id="{BB8D0AF9-A91A-4148-8591-42DEFFBDFD00}"/>
              </a:ext>
            </a:extLst>
          </p:cNvPr>
          <p:cNvSpPr>
            <a:spLocks noGrp="1"/>
          </p:cNvSpPr>
          <p:nvPr>
            <p:ph type="body" sz="quarter" idx="23" hasCustomPrompt="1"/>
          </p:nvPr>
        </p:nvSpPr>
        <p:spPr>
          <a:xfrm>
            <a:off x="6235371" y="3652359"/>
            <a:ext cx="3366773"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23" name="Text Placeholder 3">
            <a:extLst>
              <a:ext uri="{FF2B5EF4-FFF2-40B4-BE49-F238E27FC236}">
                <a16:creationId xmlns:a16="http://schemas.microsoft.com/office/drawing/2014/main" id="{0D9D78BD-D2E1-47D7-B5D8-A25520358717}"/>
              </a:ext>
            </a:extLst>
          </p:cNvPr>
          <p:cNvSpPr>
            <a:spLocks noGrp="1"/>
          </p:cNvSpPr>
          <p:nvPr>
            <p:ph type="body" sz="quarter" idx="24" hasCustomPrompt="1"/>
          </p:nvPr>
        </p:nvSpPr>
        <p:spPr>
          <a:xfrm>
            <a:off x="6235371" y="4777454"/>
            <a:ext cx="3366765" cy="1080421"/>
          </a:xfrm>
        </p:spPr>
        <p:txBody>
          <a:bodyPr vert="horz" lIns="0" tIns="45720" rIns="91440" bIns="45720" rtlCol="0">
            <a:noAutofit/>
          </a:bodyPr>
          <a:lstStyle>
            <a:lvl1pPr>
              <a:defRPr lang="en-US" sz="1400" dirty="0"/>
            </a:lvl1pPr>
            <a:lvl2pPr>
              <a:defRPr lang="en-US" sz="1400" dirty="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24" name="Text Placeholder 3">
            <a:extLst>
              <a:ext uri="{FF2B5EF4-FFF2-40B4-BE49-F238E27FC236}">
                <a16:creationId xmlns:a16="http://schemas.microsoft.com/office/drawing/2014/main" id="{C6287A56-279A-4E06-B279-80BA7C8F1366}"/>
              </a:ext>
            </a:extLst>
          </p:cNvPr>
          <p:cNvSpPr>
            <a:spLocks noGrp="1"/>
          </p:cNvSpPr>
          <p:nvPr>
            <p:ph type="body" sz="quarter" idx="25" hasCustomPrompt="1"/>
          </p:nvPr>
        </p:nvSpPr>
        <p:spPr>
          <a:xfrm>
            <a:off x="6235371" y="4338197"/>
            <a:ext cx="3366765" cy="323946"/>
          </a:xfrm>
        </p:spPr>
        <p:txBody>
          <a:bodyPr vert="horz" lIns="0" tIns="0" rIns="0" bIns="0" rtlCol="0">
            <a:noAutofit/>
          </a:bodyPr>
          <a:lstStyle>
            <a:lvl1pPr marL="0" indent="0">
              <a:buFont typeface="Arial" panose="020B0604020202020204" pitchFamily="34" charset="0"/>
              <a:buNone/>
              <a:defRPr lang="en-US" smtClean="0">
                <a:latin typeface="Arial" panose="020B0604020202020204" pitchFamily="34" charset="0"/>
              </a:defRPr>
            </a:lvl1pPr>
            <a:lvl2pPr marL="457200" indent="0">
              <a:buFont typeface="Arial" panose="020B0604020202020204" pitchFamily="34" charset="0"/>
              <a:buNone/>
              <a:defRPr lang="en-US" smtClean="0">
                <a:latin typeface="+mj-lt"/>
              </a:defRPr>
            </a:lvl2pPr>
            <a:lvl3pPr marL="914400" indent="0">
              <a:buFont typeface="Arial" panose="020B0604020202020204" pitchFamily="34" charset="0"/>
              <a:buNone/>
              <a:defRPr lang="en-US" smtClean="0">
                <a:latin typeface="+mj-lt"/>
              </a:defRPr>
            </a:lvl3pPr>
            <a:lvl4pPr marL="1371600" indent="0">
              <a:buFont typeface="Arial" panose="020B0604020202020204" pitchFamily="34" charset="0"/>
              <a:buNone/>
              <a:defRPr lang="en-US" smtClean="0">
                <a:latin typeface="+mj-lt"/>
              </a:defRPr>
            </a:lvl4pPr>
            <a:lvl5pPr marL="1828800" indent="0">
              <a:buFont typeface="Arial" panose="020B0604020202020204" pitchFamily="34" charset="0"/>
              <a:buNone/>
              <a:defRPr lang="en-GB">
                <a:latin typeface="+mj-lt"/>
              </a:defRPr>
            </a:lvl5pPr>
          </a:lstStyle>
          <a:p>
            <a:pPr lvl="0">
              <a:lnSpc>
                <a:spcPct val="120000"/>
              </a:lnSpc>
              <a:spcAft>
                <a:spcPts val="600"/>
              </a:spcAft>
            </a:pPr>
            <a:r>
              <a:rPr lang="en-US"/>
              <a:t>Add title</a:t>
            </a:r>
            <a:endParaRPr lang="en-GB"/>
          </a:p>
        </p:txBody>
      </p:sp>
    </p:spTree>
    <p:extLst>
      <p:ext uri="{BB962C8B-B14F-4D97-AF65-F5344CB8AC3E}">
        <p14:creationId xmlns:p14="http://schemas.microsoft.com/office/powerpoint/2010/main" val="385670917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subtitle, content &amp; large pictur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CEB854-CE92-4FA8-8665-63D883D8BED3}"/>
              </a:ext>
            </a:extLst>
          </p:cNvPr>
          <p:cNvSpPr/>
          <p:nvPr userDrawn="1"/>
        </p:nvSpPr>
        <p:spPr bwMode="gray">
          <a:xfrm>
            <a:off x="359596" y="811658"/>
            <a:ext cx="11743361" cy="40343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n-GB" sz="1600" err="1">
              <a:solidFill>
                <a:schemeClr val="bg1"/>
              </a:solidFill>
              <a:latin typeface="Brave Sans" panose="020B0504020101010102" pitchFamily="34" charset="0"/>
              <a:cs typeface="Brave Sans" panose="020B0504020101010102" pitchFamily="34" charset="0"/>
            </a:endParaRPr>
          </a:p>
        </p:txBody>
      </p:sp>
      <p:cxnSp>
        <p:nvCxnSpPr>
          <p:cNvPr id="11" name="Straight Connector 10">
            <a:extLst>
              <a:ext uri="{FF2B5EF4-FFF2-40B4-BE49-F238E27FC236}">
                <a16:creationId xmlns:a16="http://schemas.microsoft.com/office/drawing/2014/main" id="{6AC8A76D-ECD1-48DB-AD5F-CE32BFB58777}"/>
              </a:ext>
            </a:extLst>
          </p:cNvPr>
          <p:cNvCxnSpPr>
            <a:cxnSpLocks/>
          </p:cNvCxnSpPr>
          <p:nvPr userDrawn="1"/>
        </p:nvCxnSpPr>
        <p:spPr>
          <a:xfrm>
            <a:off x="906463" y="1074695"/>
            <a:ext cx="5868908"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2" y="1585430"/>
            <a:ext cx="5868909" cy="4272445"/>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Picture Placeholder 7">
            <a:extLst>
              <a:ext uri="{FF2B5EF4-FFF2-40B4-BE49-F238E27FC236}">
                <a16:creationId xmlns:a16="http://schemas.microsoft.com/office/drawing/2014/main" id="{35BB7F6E-5153-4780-80FD-C3880708F546}"/>
              </a:ext>
            </a:extLst>
          </p:cNvPr>
          <p:cNvSpPr>
            <a:spLocks noGrp="1"/>
          </p:cNvSpPr>
          <p:nvPr>
            <p:ph type="pic" sz="quarter" idx="20" hasCustomPrompt="1"/>
          </p:nvPr>
        </p:nvSpPr>
        <p:spPr>
          <a:xfrm>
            <a:off x="7227066" y="630237"/>
            <a:ext cx="4072759" cy="5227635"/>
          </a:xfrm>
          <a:solidFill>
            <a:schemeClr val="bg2">
              <a:lumMod val="95000"/>
            </a:schemeClr>
          </a:solidFill>
        </p:spPr>
        <p:txBody>
          <a:bodyPr vert="horz" lIns="0" tIns="45720" rIns="91440" bIns="45720" rtlCol="0">
            <a:noAutofit/>
          </a:bodyPr>
          <a:lstStyle>
            <a:lvl1pPr>
              <a:defRPr lang="en-GB" dirty="0">
                <a:solidFill>
                  <a:schemeClr val="bg1"/>
                </a:solidFill>
              </a:defRPr>
            </a:lvl1pPr>
          </a:lstStyle>
          <a:p>
            <a:pPr marL="0" lvl="0" indent="0">
              <a:buNone/>
            </a:pPr>
            <a:r>
              <a:rPr lang="en-GB"/>
              <a:t>Add picture</a:t>
            </a:r>
          </a:p>
        </p:txBody>
      </p:sp>
      <p:sp>
        <p:nvSpPr>
          <p:cNvPr id="9" name="Text Placeholder 9">
            <a:extLst>
              <a:ext uri="{FF2B5EF4-FFF2-40B4-BE49-F238E27FC236}">
                <a16:creationId xmlns:a16="http://schemas.microsoft.com/office/drawing/2014/main" id="{9F34B7CA-F8C7-4C5F-BB60-E4395928D429}"/>
              </a:ext>
            </a:extLst>
          </p:cNvPr>
          <p:cNvSpPr>
            <a:spLocks noGrp="1"/>
          </p:cNvSpPr>
          <p:nvPr>
            <p:ph type="body" sz="quarter" idx="21" hasCustomPrompt="1"/>
          </p:nvPr>
        </p:nvSpPr>
        <p:spPr>
          <a:xfrm>
            <a:off x="7227066" y="5386688"/>
            <a:ext cx="4072759" cy="471184"/>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10" name="Title 1">
            <a:extLst>
              <a:ext uri="{FF2B5EF4-FFF2-40B4-BE49-F238E27FC236}">
                <a16:creationId xmlns:a16="http://schemas.microsoft.com/office/drawing/2014/main" id="{7D83CB9C-45E0-4B08-AB03-C2C5F4C24057}"/>
              </a:ext>
            </a:extLst>
          </p:cNvPr>
          <p:cNvSpPr>
            <a:spLocks noGrp="1"/>
          </p:cNvSpPr>
          <p:nvPr>
            <p:ph type="title" hasCustomPrompt="1"/>
          </p:nvPr>
        </p:nvSpPr>
        <p:spPr>
          <a:xfrm>
            <a:off x="906463" y="506192"/>
            <a:ext cx="5868909"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2A22B088-EB16-4642-80AC-4C7D87CFAE0B}"/>
              </a:ext>
            </a:extLst>
          </p:cNvPr>
          <p:cNvSpPr>
            <a:spLocks noGrp="1"/>
          </p:cNvSpPr>
          <p:nvPr>
            <p:ph type="body" sz="quarter" idx="10" hasCustomPrompt="1"/>
          </p:nvPr>
        </p:nvSpPr>
        <p:spPr>
          <a:xfrm>
            <a:off x="906464" y="1155943"/>
            <a:ext cx="5868908"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5702466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secHead">
  <p:cSld name="Section Header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44D48D96-3103-457A-A2FD-7002BE6E61E6}"/>
              </a:ext>
            </a:extLst>
          </p:cNvPr>
          <p:cNvSpPr/>
          <p:nvPr userDrawn="1"/>
        </p:nvSpPr>
        <p:spPr>
          <a:xfrm>
            <a:off x="556591" y="1709738"/>
            <a:ext cx="97200" cy="2852737"/>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443345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Obj">
  <p:cSld name="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419590254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B08F874-EC47-4F0E-8658-775F3982D207}"/>
              </a:ext>
            </a:extLst>
          </p:cNvPr>
          <p:cNvSpPr/>
          <p:nvPr userDrawn="1"/>
        </p:nvSpPr>
        <p:spPr>
          <a:xfrm>
            <a:off x="-6059" y="0"/>
            <a:ext cx="6102059" cy="6858000"/>
          </a:xfrm>
          <a:prstGeom prst="rect">
            <a:avLst/>
          </a:prstGeom>
          <a:solidFill>
            <a:schemeClr val="bg1"/>
          </a:solidFill>
          <a:ln>
            <a:solidFill>
              <a:srgbClr val="FFFFFF">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Title 3">
            <a:extLst>
              <a:ext uri="{FF2B5EF4-FFF2-40B4-BE49-F238E27FC236}">
                <a16:creationId xmlns:a16="http://schemas.microsoft.com/office/drawing/2014/main" id="{9394907B-F4B1-45F2-9F09-8D02CB177029}"/>
              </a:ext>
            </a:extLst>
          </p:cNvPr>
          <p:cNvSpPr>
            <a:spLocks noGrp="1"/>
          </p:cNvSpPr>
          <p:nvPr>
            <p:ph type="title"/>
          </p:nvPr>
        </p:nvSpPr>
        <p:spPr>
          <a:xfrm>
            <a:off x="864001" y="403200"/>
            <a:ext cx="5232000" cy="419080"/>
          </a:xfrm>
          <a:prstGeom prst="rect">
            <a:avLst/>
          </a:prstGeom>
        </p:spPr>
        <p:txBody>
          <a:bodyPr anchor="t">
            <a:noAutofit/>
          </a:bodyPr>
          <a:lstStyle>
            <a:lvl1pPr>
              <a:defRPr>
                <a:solidFill>
                  <a:schemeClr val="bg2">
                    <a:lumMod val="10000"/>
                  </a:schemeClr>
                </a:solidFill>
              </a:defRPr>
            </a:lvl1pPr>
          </a:lstStyle>
          <a:p>
            <a:pPr algn="l"/>
            <a:endParaRPr lang="en-GB" sz="2000">
              <a:latin typeface="Arial" panose="020B0604020202020204" pitchFamily="34" charset="0"/>
              <a:cs typeface="Arial" panose="020B0604020202020204" pitchFamily="34" charset="0"/>
            </a:endParaRPr>
          </a:p>
        </p:txBody>
      </p:sp>
      <p:cxnSp>
        <p:nvCxnSpPr>
          <p:cNvPr id="9" name="Straight Connector 8">
            <a:extLst>
              <a:ext uri="{FF2B5EF4-FFF2-40B4-BE49-F238E27FC236}">
                <a16:creationId xmlns:a16="http://schemas.microsoft.com/office/drawing/2014/main" id="{94BE40B4-8EDF-47B4-8DF2-3062B7467A82}"/>
              </a:ext>
            </a:extLst>
          </p:cNvPr>
          <p:cNvCxnSpPr>
            <a:cxnSpLocks/>
          </p:cNvCxnSpPr>
          <p:nvPr userDrawn="1"/>
        </p:nvCxnSpPr>
        <p:spPr>
          <a:xfrm>
            <a:off x="720000" y="403200"/>
            <a:ext cx="0" cy="648000"/>
          </a:xfrm>
          <a:prstGeom prst="line">
            <a:avLst/>
          </a:prstGeom>
          <a:ln w="76200">
            <a:solidFill>
              <a:srgbClr val="31A0C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18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all 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8E55127E-B30C-4914-B78D-3DDA509194C9}"/>
              </a:ext>
            </a:extLst>
          </p:cNvPr>
          <p:cNvSpPr/>
          <p:nvPr userDrawn="1"/>
        </p:nvSpPr>
        <p:spPr>
          <a:xfrm>
            <a:off x="631669" y="387032"/>
            <a:ext cx="97200" cy="3825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6511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all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5817D743-7AE0-440A-B15A-60464AA4E7F9}"/>
              </a:ext>
            </a:extLst>
          </p:cNvPr>
          <p:cNvSpPr/>
          <p:nvPr userDrawn="1"/>
        </p:nvSpPr>
        <p:spPr>
          <a:xfrm>
            <a:off x="631669" y="387032"/>
            <a:ext cx="97200" cy="3825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187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all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880C2362-CB36-4D46-BA08-89833C947ADC}"/>
              </a:ext>
            </a:extLst>
          </p:cNvPr>
          <p:cNvSpPr/>
          <p:nvPr userDrawn="1"/>
        </p:nvSpPr>
        <p:spPr>
          <a:xfrm>
            <a:off x="631669" y="387032"/>
            <a:ext cx="97200" cy="3825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6029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18" Type="http://schemas.openxmlformats.org/officeDocument/2006/relationships/slideLayout" Target="../slideLayouts/slideLayout54.xml"/><Relationship Id="rId26" Type="http://schemas.openxmlformats.org/officeDocument/2006/relationships/slideLayout" Target="../slideLayouts/slideLayout62.xml"/><Relationship Id="rId3" Type="http://schemas.openxmlformats.org/officeDocument/2006/relationships/slideLayout" Target="../slideLayouts/slideLayout39.xml"/><Relationship Id="rId21" Type="http://schemas.openxmlformats.org/officeDocument/2006/relationships/slideLayout" Target="../slideLayouts/slideLayout57.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17" Type="http://schemas.openxmlformats.org/officeDocument/2006/relationships/slideLayout" Target="../slideLayouts/slideLayout53.xml"/><Relationship Id="rId25" Type="http://schemas.openxmlformats.org/officeDocument/2006/relationships/slideLayout" Target="../slideLayouts/slideLayout61.xml"/><Relationship Id="rId33" Type="http://schemas.openxmlformats.org/officeDocument/2006/relationships/theme" Target="../theme/theme3.xml"/><Relationship Id="rId2" Type="http://schemas.openxmlformats.org/officeDocument/2006/relationships/slideLayout" Target="../slideLayouts/slideLayout38.xml"/><Relationship Id="rId16" Type="http://schemas.openxmlformats.org/officeDocument/2006/relationships/slideLayout" Target="../slideLayouts/slideLayout52.xml"/><Relationship Id="rId20" Type="http://schemas.openxmlformats.org/officeDocument/2006/relationships/slideLayout" Target="../slideLayouts/slideLayout56.xml"/><Relationship Id="rId29" Type="http://schemas.openxmlformats.org/officeDocument/2006/relationships/slideLayout" Target="../slideLayouts/slideLayout65.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24" Type="http://schemas.openxmlformats.org/officeDocument/2006/relationships/slideLayout" Target="../slideLayouts/slideLayout60.xml"/><Relationship Id="rId32" Type="http://schemas.openxmlformats.org/officeDocument/2006/relationships/slideLayout" Target="../slideLayouts/slideLayout68.xml"/><Relationship Id="rId5" Type="http://schemas.openxmlformats.org/officeDocument/2006/relationships/slideLayout" Target="../slideLayouts/slideLayout41.xml"/><Relationship Id="rId15" Type="http://schemas.openxmlformats.org/officeDocument/2006/relationships/slideLayout" Target="../slideLayouts/slideLayout51.xml"/><Relationship Id="rId23" Type="http://schemas.openxmlformats.org/officeDocument/2006/relationships/slideLayout" Target="../slideLayouts/slideLayout59.xml"/><Relationship Id="rId28" Type="http://schemas.openxmlformats.org/officeDocument/2006/relationships/slideLayout" Target="../slideLayouts/slideLayout64.xml"/><Relationship Id="rId10" Type="http://schemas.openxmlformats.org/officeDocument/2006/relationships/slideLayout" Target="../slideLayouts/slideLayout46.xml"/><Relationship Id="rId19" Type="http://schemas.openxmlformats.org/officeDocument/2006/relationships/slideLayout" Target="../slideLayouts/slideLayout55.xml"/><Relationship Id="rId31" Type="http://schemas.openxmlformats.org/officeDocument/2006/relationships/slideLayout" Target="../slideLayouts/slideLayout67.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slideLayout" Target="../slideLayouts/slideLayout50.xml"/><Relationship Id="rId22" Type="http://schemas.openxmlformats.org/officeDocument/2006/relationships/slideLayout" Target="../slideLayouts/slideLayout58.xml"/><Relationship Id="rId27" Type="http://schemas.openxmlformats.org/officeDocument/2006/relationships/slideLayout" Target="../slideLayouts/slideLayout63.xml"/><Relationship Id="rId30"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8C109B-B4CF-4D7F-9261-981195E23C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106725-62F0-4F31-9A72-AD8DEEA2F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26" name="Picture 2">
            <a:extLst>
              <a:ext uri="{FF2B5EF4-FFF2-40B4-BE49-F238E27FC236}">
                <a16:creationId xmlns:a16="http://schemas.microsoft.com/office/drawing/2014/main" id="{A687096F-13C9-4265-9B41-5ECE4589F260}"/>
              </a:ext>
            </a:extLst>
          </p:cNvPr>
          <p:cNvPicPr>
            <a:picLocks noChangeAspect="1" noChangeArrowheads="1"/>
          </p:cNvPicPr>
          <p:nvPr userDrawn="1"/>
        </p:nvPicPr>
        <p:blipFill>
          <a:blip r:embed="rId30">
            <a:extLst>
              <a:ext uri="{28A0092B-C50C-407E-A947-70E740481C1C}">
                <a14:useLocalDpi xmlns:a14="http://schemas.microsoft.com/office/drawing/2010/main" val="0"/>
              </a:ext>
            </a:extLst>
          </a:blip>
          <a:srcRect/>
          <a:stretch>
            <a:fillRect/>
          </a:stretch>
        </p:blipFill>
        <p:spPr bwMode="auto">
          <a:xfrm>
            <a:off x="9989392" y="6412367"/>
            <a:ext cx="1800000" cy="1610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001338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808" r:id="rId14"/>
    <p:sldLayoutId id="2147483809" r:id="rId15"/>
    <p:sldLayoutId id="2147483810" r:id="rId16"/>
    <p:sldLayoutId id="2147483691" r:id="rId17"/>
    <p:sldLayoutId id="2147483692" r:id="rId18"/>
    <p:sldLayoutId id="2147483693" r:id="rId19"/>
    <p:sldLayoutId id="2147483694" r:id="rId20"/>
    <p:sldLayoutId id="2147483695" r:id="rId21"/>
    <p:sldLayoutId id="2147483811" r:id="rId22"/>
    <p:sldLayoutId id="2147483812" r:id="rId23"/>
    <p:sldLayoutId id="2147483813" r:id="rId24"/>
    <p:sldLayoutId id="2147483696" r:id="rId25"/>
    <p:sldLayoutId id="2147483697" r:id="rId26"/>
    <p:sldLayoutId id="2147483698" r:id="rId27"/>
    <p:sldLayoutId id="2147483744" r:id="rId28"/>
  </p:sldLayoutIdLst>
  <p:hf sldNum="0" hdr="0" ftr="0" dt="0"/>
  <p:txStyles>
    <p:title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353D4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3D4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3D4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53D4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806C1F1-8DA4-4E73-9DA6-CF432EFBF109}"/>
              </a:ext>
            </a:extLst>
          </p:cNvPr>
          <p:cNvSpPr/>
          <p:nvPr userDrawn="1"/>
        </p:nvSpPr>
        <p:spPr>
          <a:xfrm>
            <a:off x="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a:extLst>
              <a:ext uri="{FF2B5EF4-FFF2-40B4-BE49-F238E27FC236}">
                <a16:creationId xmlns:a16="http://schemas.microsoft.com/office/drawing/2014/main" id="{9A8C109B-B4CF-4D7F-9261-981195E23CF8}"/>
              </a:ext>
            </a:extLst>
          </p:cNvPr>
          <p:cNvSpPr>
            <a:spLocks noGrp="1"/>
          </p:cNvSpPr>
          <p:nvPr>
            <p:ph type="title"/>
          </p:nvPr>
        </p:nvSpPr>
        <p:spPr>
          <a:xfrm>
            <a:off x="838200" y="365125"/>
            <a:ext cx="5171902"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106725-62F0-4F31-9A72-AD8DEEA2F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92020299"/>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805" r:id="rId6"/>
    <p:sldLayoutId id="2147483806" r:id="rId7"/>
    <p:sldLayoutId id="2147483807" r:id="rId8"/>
  </p:sldLayoutIdLst>
  <p:hf sldNum="0" hdr="0" ftr="0" dt="0"/>
  <p:txStyles>
    <p:titleStyle>
      <a:lvl1pPr algn="l" defTabSz="914400" rtl="0" eaLnBrk="1" latinLnBrk="0" hangingPunct="1">
        <a:lnSpc>
          <a:spcPct val="90000"/>
        </a:lnSpc>
        <a:spcBef>
          <a:spcPct val="0"/>
        </a:spcBef>
        <a:buNone/>
        <a:defRPr sz="3200" kern="1200">
          <a:solidFill>
            <a:srgbClr val="353D4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Title Placeholder 3">
            <a:extLst>
              <a:ext uri="{FF2B5EF4-FFF2-40B4-BE49-F238E27FC236}">
                <a16:creationId xmlns:a16="http://schemas.microsoft.com/office/drawing/2014/main" id="{3570FDA4-5188-4CAC-BA53-A172F440343F}"/>
              </a:ext>
            </a:extLst>
          </p:cNvPr>
          <p:cNvSpPr>
            <a:spLocks noGrp="1"/>
          </p:cNvSpPr>
          <p:nvPr>
            <p:ph type="title"/>
          </p:nvPr>
        </p:nvSpPr>
        <p:spPr>
          <a:xfrm>
            <a:off x="906463" y="517343"/>
            <a:ext cx="10393362" cy="540000"/>
          </a:xfrm>
          <a:prstGeom prst="rect">
            <a:avLst/>
          </a:prstGeom>
        </p:spPr>
        <p:txBody>
          <a:bodyPr vert="horz" lIns="0" tIns="45720" rIns="91440" bIns="45720" rtlCol="0" anchor="ctr">
            <a:noAutofit/>
          </a:bodyPr>
          <a:lstStyle/>
          <a:p>
            <a:r>
              <a:rPr lang="en-US"/>
              <a:t>Add title</a:t>
            </a:r>
            <a:endParaRPr lang="en-GB"/>
          </a:p>
        </p:txBody>
      </p:sp>
      <p:sp>
        <p:nvSpPr>
          <p:cNvPr id="5" name="Text Placeholder 4">
            <a:extLst>
              <a:ext uri="{FF2B5EF4-FFF2-40B4-BE49-F238E27FC236}">
                <a16:creationId xmlns:a16="http://schemas.microsoft.com/office/drawing/2014/main" id="{7A74E863-F511-418D-9981-5E0855C69C63}"/>
              </a:ext>
            </a:extLst>
          </p:cNvPr>
          <p:cNvSpPr>
            <a:spLocks noGrp="1"/>
          </p:cNvSpPr>
          <p:nvPr>
            <p:ph type="body" idx="1"/>
          </p:nvPr>
        </p:nvSpPr>
        <p:spPr>
          <a:xfrm>
            <a:off x="906463" y="1592263"/>
            <a:ext cx="10393362" cy="4265612"/>
          </a:xfrm>
          <a:prstGeom prst="rect">
            <a:avLst/>
          </a:prstGeom>
        </p:spPr>
        <p:txBody>
          <a:bodyPr vert="horz" lIns="0" tIns="45720" rIns="91440" bIns="45720" rtlCol="0">
            <a:noAutofit/>
          </a:body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cxnSp>
        <p:nvCxnSpPr>
          <p:cNvPr id="33" name="Straight Connector 32">
            <a:extLst>
              <a:ext uri="{FF2B5EF4-FFF2-40B4-BE49-F238E27FC236}">
                <a16:creationId xmlns:a16="http://schemas.microsoft.com/office/drawing/2014/main" id="{8B838113-2299-44E3-AB16-DF8AFC74CDCC}"/>
              </a:ext>
            </a:extLst>
          </p:cNvPr>
          <p:cNvCxnSpPr>
            <a:cxnSpLocks/>
          </p:cNvCxnSpPr>
          <p:nvPr userDrawn="1"/>
        </p:nvCxnSpPr>
        <p:spPr>
          <a:xfrm>
            <a:off x="906463" y="6229427"/>
            <a:ext cx="10393362"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4604FA0F-3A6B-4592-85AD-660849DE4810}"/>
              </a:ext>
            </a:extLst>
          </p:cNvPr>
          <p:cNvSpPr txBox="1"/>
          <p:nvPr userDrawn="1"/>
        </p:nvSpPr>
        <p:spPr>
          <a:xfrm>
            <a:off x="6652016" y="6466695"/>
            <a:ext cx="4668988" cy="216951"/>
          </a:xfrm>
          <a:prstGeom prst="rect">
            <a:avLst/>
          </a:prstGeom>
          <a:noFill/>
        </p:spPr>
        <p:txBody>
          <a:bodyPr wrap="square" lIns="0" tIns="0" rIns="0" bIns="0" rtlCol="0" anchor="ctr">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900" b="0">
                <a:solidFill>
                  <a:schemeClr val="tx2"/>
                </a:solidFill>
                <a:latin typeface="Arial" panose="020B0604020202020204" pitchFamily="34" charset="0"/>
                <a:cs typeface="Arial" panose="020B0604020202020204" pitchFamily="34" charset="0"/>
              </a:rPr>
              <a:t> </a:t>
            </a:r>
            <a:fld id="{13D9B5B3-34F1-4574-8603-EBF049354228}" type="slidenum">
              <a:rPr lang="en-GB" sz="900" b="1" smtClean="0">
                <a:solidFill>
                  <a:schemeClr val="accent1"/>
                </a:solidFill>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lang="en-GB" sz="900" b="1">
              <a:solidFill>
                <a:schemeClr val="accent1"/>
              </a:solidFill>
              <a:latin typeface="Arial" panose="020B0604020202020204" pitchFamily="34" charset="0"/>
              <a:cs typeface="Arial" panose="020B0604020202020204" pitchFamily="34" charset="0"/>
            </a:endParaRPr>
          </a:p>
        </p:txBody>
      </p:sp>
      <p:cxnSp>
        <p:nvCxnSpPr>
          <p:cNvPr id="19" name="Straight Connector 18">
            <a:extLst>
              <a:ext uri="{FF2B5EF4-FFF2-40B4-BE49-F238E27FC236}">
                <a16:creationId xmlns:a16="http://schemas.microsoft.com/office/drawing/2014/main" id="{00690857-9D33-4CC4-B7BE-94B6735697E8}"/>
              </a:ext>
            </a:extLst>
          </p:cNvPr>
          <p:cNvCxnSpPr>
            <a:cxnSpLocks/>
          </p:cNvCxnSpPr>
          <p:nvPr userDrawn="1"/>
        </p:nvCxnSpPr>
        <p:spPr>
          <a:xfrm>
            <a:off x="906463" y="1074695"/>
            <a:ext cx="10393362"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ABC57A7-35A1-4C67-9216-FDB5D238F7CD}"/>
              </a:ext>
            </a:extLst>
          </p:cNvPr>
          <p:cNvSpPr txBox="1"/>
          <p:nvPr userDrawn="1"/>
        </p:nvSpPr>
        <p:spPr>
          <a:xfrm>
            <a:off x="906463" y="6466695"/>
            <a:ext cx="4668988" cy="216951"/>
          </a:xfrm>
          <a:prstGeom prst="rect">
            <a:avLst/>
          </a:prstGeom>
          <a:noFill/>
        </p:spPr>
        <p:txBody>
          <a:bodyPr wrap="square" lIns="0" tIns="0" rIns="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a:solidFill>
                  <a:schemeClr val="tx2"/>
                </a:solidFill>
                <a:latin typeface="Arial" panose="020B0604020202020204" pitchFamily="34" charset="0"/>
                <a:cs typeface="Arial" panose="020B0604020202020204" pitchFamily="34" charset="0"/>
              </a:rPr>
              <a:t>LONDON ASSEMBLY</a:t>
            </a:r>
            <a:endParaRPr lang="en-GB" sz="900" b="1"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9763691"/>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 id="2147483762" r:id="rId17"/>
    <p:sldLayoutId id="2147483763" r:id="rId18"/>
    <p:sldLayoutId id="2147483764" r:id="rId19"/>
    <p:sldLayoutId id="2147483765" r:id="rId20"/>
    <p:sldLayoutId id="2147483766" r:id="rId21"/>
    <p:sldLayoutId id="2147483767" r:id="rId22"/>
    <p:sldLayoutId id="2147483768" r:id="rId23"/>
    <p:sldLayoutId id="2147483769" r:id="rId24"/>
    <p:sldLayoutId id="2147483770" r:id="rId25"/>
    <p:sldLayoutId id="2147483771" r:id="rId26"/>
    <p:sldLayoutId id="2147483772" r:id="rId27"/>
    <p:sldLayoutId id="2147483773" r:id="rId28"/>
    <p:sldLayoutId id="2147483774" r:id="rId29"/>
    <p:sldLayoutId id="2147483803" r:id="rId30"/>
    <p:sldLayoutId id="2147483804" r:id="rId31"/>
    <p:sldLayoutId id="2147483743" r:id="rId32"/>
  </p:sldLayoutIdLst>
  <p:hf sldNum="0" hdr="0" dt="0"/>
  <p:txStyles>
    <p:titleStyle>
      <a:lvl1pPr algn="l" defTabSz="914400" rtl="0" eaLnBrk="1" latinLnBrk="0" hangingPunct="1">
        <a:lnSpc>
          <a:spcPct val="90000"/>
        </a:lnSpc>
        <a:spcBef>
          <a:spcPct val="0"/>
        </a:spcBef>
        <a:buNone/>
        <a:defRPr sz="2800" b="1" i="0" kern="1200" cap="all" baseline="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7">
          <p15:clr>
            <a:srgbClr val="F26B43"/>
          </p15:clr>
        </p15:guide>
        <p15:guide id="2" pos="571">
          <p15:clr>
            <a:srgbClr val="F26B43"/>
          </p15:clr>
        </p15:guide>
        <p15:guide id="3" orient="horz" pos="3690">
          <p15:clr>
            <a:srgbClr val="F26B43"/>
          </p15:clr>
        </p15:guide>
        <p15:guide id="5" orient="horz" pos="1003">
          <p15:clr>
            <a:srgbClr val="F26B43"/>
          </p15:clr>
        </p15:guide>
        <p15:guide id="6" pos="711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chart" Target="../charts/char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chart" Target="../charts/char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8A9099D8-87A9-0AC6-8C3C-644A187A5A02}"/>
              </a:ext>
            </a:extLst>
          </p:cNvPr>
          <p:cNvSpPr txBox="1">
            <a:spLocks/>
          </p:cNvSpPr>
          <p:nvPr/>
        </p:nvSpPr>
        <p:spPr>
          <a:xfrm>
            <a:off x="629659" y="1840754"/>
            <a:ext cx="10420835" cy="220145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kern="1200">
                <a:solidFill>
                  <a:srgbClr val="353D42"/>
                </a:solidFill>
                <a:latin typeface="Arial" panose="020B0604020202020204" pitchFamily="34" charset="0"/>
                <a:ea typeface="+mj-ea"/>
                <a:cs typeface="Arial" panose="020B0604020202020204" pitchFamily="34" charset="0"/>
              </a:defRPr>
            </a:lvl1pPr>
          </a:lstStyle>
          <a:p>
            <a:pPr>
              <a:lnSpc>
                <a:spcPct val="100000"/>
              </a:lnSpc>
            </a:pPr>
            <a:r>
              <a:rPr lang="en-GB" sz="5400" b="1" dirty="0">
                <a:solidFill>
                  <a:schemeClr val="accent1"/>
                </a:solidFill>
                <a:latin typeface="+mn-lt"/>
              </a:rPr>
              <a:t>Key findings from Economy, Culture &amp; Skills Committee FOI request responses</a:t>
            </a:r>
          </a:p>
          <a:p>
            <a:pPr>
              <a:lnSpc>
                <a:spcPct val="100000"/>
              </a:lnSpc>
            </a:pPr>
            <a:r>
              <a:rPr lang="en-GB" sz="2800" dirty="0">
                <a:solidFill>
                  <a:schemeClr val="accent2"/>
                </a:solidFill>
                <a:latin typeface="+mn-lt"/>
              </a:rPr>
              <a:t>December 2025</a:t>
            </a:r>
            <a:endParaRPr lang="en-GB" dirty="0">
              <a:solidFill>
                <a:schemeClr val="accent2"/>
              </a:solidFill>
              <a:latin typeface="+mn-lt"/>
            </a:endParaRPr>
          </a:p>
        </p:txBody>
      </p:sp>
      <p:sp>
        <p:nvSpPr>
          <p:cNvPr id="8" name="Title 1">
            <a:extLst>
              <a:ext uri="{FF2B5EF4-FFF2-40B4-BE49-F238E27FC236}">
                <a16:creationId xmlns:a16="http://schemas.microsoft.com/office/drawing/2014/main" id="{BC933A63-F4B9-3908-C7B3-A777AA5762D2}"/>
              </a:ext>
            </a:extLst>
          </p:cNvPr>
          <p:cNvSpPr txBox="1">
            <a:spLocks/>
          </p:cNvSpPr>
          <p:nvPr/>
        </p:nvSpPr>
        <p:spPr>
          <a:xfrm>
            <a:off x="-1" y="6360674"/>
            <a:ext cx="2361063" cy="367673"/>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kern="1200">
                <a:solidFill>
                  <a:srgbClr val="353D42"/>
                </a:solidFill>
                <a:latin typeface="Arial" panose="020B0604020202020204" pitchFamily="34" charset="0"/>
                <a:ea typeface="+mj-ea"/>
                <a:cs typeface="Arial" panose="020B0604020202020204" pitchFamily="34" charset="0"/>
              </a:defRPr>
            </a:lvl1pPr>
          </a:lstStyle>
          <a:p>
            <a:pPr algn="ctr">
              <a:lnSpc>
                <a:spcPct val="120000"/>
              </a:lnSpc>
            </a:pPr>
            <a:r>
              <a:rPr lang="en-GB" sz="2000" b="1" dirty="0">
                <a:solidFill>
                  <a:schemeClr val="tx1">
                    <a:lumMod val="75000"/>
                    <a:lumOff val="25000"/>
                  </a:schemeClr>
                </a:solidFill>
                <a:latin typeface="+mn-lt"/>
              </a:rPr>
              <a:t>Research Unit</a:t>
            </a:r>
          </a:p>
        </p:txBody>
      </p:sp>
      <p:cxnSp>
        <p:nvCxnSpPr>
          <p:cNvPr id="10" name="Straight Connector 9">
            <a:extLst>
              <a:ext uri="{FF2B5EF4-FFF2-40B4-BE49-F238E27FC236}">
                <a16:creationId xmlns:a16="http://schemas.microsoft.com/office/drawing/2014/main" id="{1530FB69-893C-5151-FEB2-5295CB413322}"/>
              </a:ext>
            </a:extLst>
          </p:cNvPr>
          <p:cNvCxnSpPr/>
          <p:nvPr/>
        </p:nvCxnSpPr>
        <p:spPr>
          <a:xfrm>
            <a:off x="309349" y="6100149"/>
            <a:ext cx="11573302"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921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3E3495C-DD69-1326-F184-460A99C972E8}"/>
              </a:ext>
            </a:extLst>
          </p:cNvPr>
          <p:cNvCxnSpPr/>
          <p:nvPr/>
        </p:nvCxnSpPr>
        <p:spPr>
          <a:xfrm>
            <a:off x="278301" y="960385"/>
            <a:ext cx="11573302"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655853E-EC1E-393F-1813-3B41487D2D7D}"/>
              </a:ext>
            </a:extLst>
          </p:cNvPr>
          <p:cNvSpPr txBox="1">
            <a:spLocks/>
          </p:cNvSpPr>
          <p:nvPr/>
        </p:nvSpPr>
        <p:spPr>
          <a:xfrm>
            <a:off x="386686" y="276171"/>
            <a:ext cx="10515600" cy="794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a:lstStyle>
          <a:p>
            <a:r>
              <a:rPr lang="en-GB" sz="3600" b="1" dirty="0">
                <a:solidFill>
                  <a:schemeClr val="accent1"/>
                </a:solidFill>
                <a:latin typeface="+mn-lt"/>
              </a:rPr>
              <a:t>Information requested by the Committee</a:t>
            </a:r>
          </a:p>
        </p:txBody>
      </p:sp>
      <p:sp>
        <p:nvSpPr>
          <p:cNvPr id="2" name="TextBox 1">
            <a:extLst>
              <a:ext uri="{FF2B5EF4-FFF2-40B4-BE49-F238E27FC236}">
                <a16:creationId xmlns:a16="http://schemas.microsoft.com/office/drawing/2014/main" id="{2E8538C9-A878-4299-19D4-A2B5BD679734}"/>
              </a:ext>
            </a:extLst>
          </p:cNvPr>
          <p:cNvSpPr txBox="1"/>
          <p:nvPr/>
        </p:nvSpPr>
        <p:spPr>
          <a:xfrm>
            <a:off x="232012" y="1088494"/>
            <a:ext cx="11186343" cy="3416320"/>
          </a:xfrm>
          <a:prstGeom prst="rect">
            <a:avLst/>
          </a:prstGeom>
          <a:noFill/>
        </p:spPr>
        <p:txBody>
          <a:bodyPr wrap="square" rtlCol="0">
            <a:spAutoFit/>
          </a:bodyPr>
          <a:lstStyle/>
          <a:p>
            <a:pPr lvl="0"/>
            <a:r>
              <a:rPr lang="en-GB" dirty="0">
                <a:effectLst/>
                <a:ea typeface="Times New Roman" panose="02020603050405020304" pitchFamily="18" charset="0"/>
                <a:cs typeface="Times New Roman" panose="02020603050405020304" pitchFamily="18" charset="0"/>
              </a:rPr>
              <a:t>The following requests were sent to London boroughs: </a:t>
            </a:r>
          </a:p>
          <a:p>
            <a:pPr lvl="0"/>
            <a:endParaRPr lang="en-GB" dirty="0">
              <a:effectLst/>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dirty="0">
                <a:effectLst/>
                <a:ea typeface="Times New Roman" panose="02020603050405020304" pitchFamily="18" charset="0"/>
                <a:cs typeface="Times New Roman" panose="02020603050405020304" pitchFamily="18" charset="0"/>
              </a:rPr>
              <a:t>The number of primary schools and the number of secondary schools in your local authority that have closed or merged. Please provide this information for each year from academic year 2019-20 to the most recent year available. </a:t>
            </a:r>
            <a:endParaRPr lang="en-GB" dirty="0">
              <a:effectLst/>
              <a:ea typeface="Aptos" panose="020B0004020202020204" pitchFamily="34" charset="0"/>
              <a:cs typeface="Times New Roman" panose="02020603050405020304" pitchFamily="18" charset="0"/>
            </a:endParaRPr>
          </a:p>
          <a:p>
            <a:pPr marL="800100" lvl="1" indent="-342900">
              <a:buFont typeface="Courier New" panose="02070309020205020404" pitchFamily="49" charset="0"/>
              <a:buChar char="o"/>
            </a:pPr>
            <a:r>
              <a:rPr lang="en-GB" dirty="0">
                <a:effectLst/>
                <a:ea typeface="Times New Roman" panose="02020603050405020304" pitchFamily="18" charset="0"/>
                <a:cs typeface="Times New Roman" panose="02020603050405020304" pitchFamily="18" charset="0"/>
              </a:rPr>
              <a:t>Where possible, please also provide a list of these schools and the reasons recorded for the closure or merger. </a:t>
            </a:r>
          </a:p>
          <a:p>
            <a:pPr lvl="1"/>
            <a:endParaRPr lang="en-GB" dirty="0">
              <a:effectLst/>
              <a:ea typeface="Aptos" panose="020B0004020202020204" pitchFamily="34" charset="0"/>
              <a:cs typeface="Times New Roman" panose="02020603050405020304" pitchFamily="18" charset="0"/>
            </a:endParaRPr>
          </a:p>
          <a:p>
            <a:pPr marL="342900" lvl="0" indent="-342900">
              <a:buFont typeface="Symbol" panose="05050102010706020507" pitchFamily="18" charset="2"/>
              <a:buChar char=""/>
            </a:pPr>
            <a:r>
              <a:rPr lang="en-GB" dirty="0">
                <a:effectLst/>
                <a:ea typeface="Times New Roman" panose="02020603050405020304" pitchFamily="18" charset="0"/>
                <a:cs typeface="Times New Roman" panose="02020603050405020304" pitchFamily="18" charset="0"/>
              </a:rPr>
              <a:t>The number of primary schools and the number of secondary schools in your local authority that are currently planned or formally proposed for closure or merger for the current academic year (2025-26) or later. </a:t>
            </a:r>
            <a:endParaRPr lang="en-GB" dirty="0">
              <a:effectLst/>
              <a:ea typeface="Aptos" panose="020B0004020202020204" pitchFamily="34" charset="0"/>
              <a:cs typeface="Times New Roman" panose="02020603050405020304" pitchFamily="18" charset="0"/>
            </a:endParaRPr>
          </a:p>
          <a:p>
            <a:pPr marL="800100" lvl="1" indent="-342900">
              <a:buFont typeface="Courier New" panose="02070309020205020404" pitchFamily="49" charset="0"/>
              <a:buChar char="o"/>
            </a:pPr>
            <a:r>
              <a:rPr lang="en-GB" dirty="0">
                <a:effectLst/>
                <a:ea typeface="Times New Roman" panose="02020603050405020304" pitchFamily="18" charset="0"/>
                <a:cs typeface="Times New Roman" panose="02020603050405020304" pitchFamily="18" charset="0"/>
              </a:rPr>
              <a:t>Where possible, please also provide a list of these schools and the reasons recorded for the planned or proposed closure or merger. </a:t>
            </a:r>
            <a:endParaRPr lang="en-GB"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72073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A03B6-EE74-47C3-BC46-1B3FECDDBE0B}"/>
              </a:ext>
            </a:extLst>
          </p:cNvPr>
          <p:cNvSpPr>
            <a:spLocks noGrp="1"/>
          </p:cNvSpPr>
          <p:nvPr>
            <p:ph type="title"/>
          </p:nvPr>
        </p:nvSpPr>
        <p:spPr>
          <a:xfrm>
            <a:off x="386686" y="276171"/>
            <a:ext cx="10515600" cy="794867"/>
          </a:xfrm>
        </p:spPr>
        <p:txBody>
          <a:bodyPr>
            <a:normAutofit/>
          </a:bodyPr>
          <a:lstStyle/>
          <a:p>
            <a:r>
              <a:rPr lang="en-GB" sz="3600" b="1" dirty="0">
                <a:solidFill>
                  <a:schemeClr val="accent1"/>
                </a:solidFill>
                <a:latin typeface="+mn-lt"/>
              </a:rPr>
              <a:t>Background and key summary</a:t>
            </a:r>
          </a:p>
        </p:txBody>
      </p:sp>
      <p:sp>
        <p:nvSpPr>
          <p:cNvPr id="3" name="Content Placeholder 2">
            <a:extLst>
              <a:ext uri="{FF2B5EF4-FFF2-40B4-BE49-F238E27FC236}">
                <a16:creationId xmlns:a16="http://schemas.microsoft.com/office/drawing/2014/main" id="{2682A117-D1E3-4746-9271-DE7960A75C44}"/>
              </a:ext>
            </a:extLst>
          </p:cNvPr>
          <p:cNvSpPr>
            <a:spLocks noGrp="1"/>
          </p:cNvSpPr>
          <p:nvPr>
            <p:ph idx="1"/>
          </p:nvPr>
        </p:nvSpPr>
        <p:spPr>
          <a:xfrm>
            <a:off x="297975" y="1344327"/>
            <a:ext cx="11295798" cy="4913038"/>
          </a:xfrm>
        </p:spPr>
        <p:txBody>
          <a:bodyPr>
            <a:normAutofit/>
          </a:bodyPr>
          <a:lstStyle/>
          <a:p>
            <a:pPr>
              <a:lnSpc>
                <a:spcPct val="100000"/>
              </a:lnSpc>
            </a:pPr>
            <a:r>
              <a:rPr lang="en-GB" sz="1800" dirty="0">
                <a:solidFill>
                  <a:schemeClr val="tx1"/>
                </a:solidFill>
                <a:latin typeface="+mn-lt"/>
              </a:rPr>
              <a:t>The FOI requests were sent out on the 7-8 October 2025 via email. Questions were designed by Research Unit staff in consultation with the Economy, Culture and Skills Committee project team. </a:t>
            </a:r>
          </a:p>
          <a:p>
            <a:pPr>
              <a:lnSpc>
                <a:spcPct val="100000"/>
              </a:lnSpc>
            </a:pPr>
            <a:r>
              <a:rPr lang="en-GB" sz="1800" dirty="0">
                <a:solidFill>
                  <a:schemeClr val="tx1"/>
                </a:solidFill>
                <a:latin typeface="+mn-lt"/>
              </a:rPr>
              <a:t>The primary purpose of the FOI request was to gather the reasons behind school closures and mergers across London boroughs.</a:t>
            </a:r>
          </a:p>
          <a:p>
            <a:pPr>
              <a:lnSpc>
                <a:spcPct val="100000"/>
              </a:lnSpc>
            </a:pPr>
            <a:r>
              <a:rPr lang="en-GB" sz="1800" dirty="0">
                <a:solidFill>
                  <a:schemeClr val="tx1"/>
                </a:solidFill>
                <a:latin typeface="+mn-lt"/>
              </a:rPr>
              <a:t>All 33 London boroughs, including the City of London, were contacted and 31 boroughs responded. Several boroughs provided lists of schools that had closed or merged but did not supply the requested information on the reasons for these changes.</a:t>
            </a:r>
          </a:p>
          <a:p>
            <a:pPr>
              <a:lnSpc>
                <a:spcPct val="100000"/>
              </a:lnSpc>
            </a:pPr>
            <a:r>
              <a:rPr lang="en-GB" sz="1800" dirty="0">
                <a:solidFill>
                  <a:schemeClr val="tx1"/>
                </a:solidFill>
                <a:latin typeface="+mn-lt"/>
              </a:rPr>
              <a:t>In total, 100 schools were identified as having either closed or merged since 2018-19 or being proposed for closure or merger from 2025–26 onwards. </a:t>
            </a:r>
          </a:p>
          <a:p>
            <a:pPr>
              <a:lnSpc>
                <a:spcPct val="100000"/>
              </a:lnSpc>
            </a:pPr>
            <a:r>
              <a:rPr lang="en-GB" sz="1800" dirty="0">
                <a:solidFill>
                  <a:schemeClr val="tx1"/>
                </a:solidFill>
                <a:latin typeface="+mn-lt"/>
              </a:rPr>
              <a:t>Of the 100 affected schools, 84 were classified as primary or secondary schools, while 16 were classified as “not applicable”.</a:t>
            </a:r>
          </a:p>
          <a:p>
            <a:pPr>
              <a:lnSpc>
                <a:spcPct val="100000"/>
              </a:lnSpc>
            </a:pPr>
            <a:r>
              <a:rPr lang="en-GB" sz="1800" dirty="0">
                <a:solidFill>
                  <a:schemeClr val="tx1"/>
                </a:solidFill>
                <a:latin typeface="+mn-lt"/>
              </a:rPr>
              <a:t>Only 5 of the 31 responding boroughs reported no school closures or mergers since 2018–19.</a:t>
            </a:r>
          </a:p>
        </p:txBody>
      </p:sp>
      <p:cxnSp>
        <p:nvCxnSpPr>
          <p:cNvPr id="7" name="Straight Connector 6">
            <a:extLst>
              <a:ext uri="{FF2B5EF4-FFF2-40B4-BE49-F238E27FC236}">
                <a16:creationId xmlns:a16="http://schemas.microsoft.com/office/drawing/2014/main" id="{4354E46F-33F6-4C40-F1F8-B3E13C03468A}"/>
              </a:ext>
            </a:extLst>
          </p:cNvPr>
          <p:cNvCxnSpPr/>
          <p:nvPr/>
        </p:nvCxnSpPr>
        <p:spPr>
          <a:xfrm>
            <a:off x="232012" y="960385"/>
            <a:ext cx="11573302"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7807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19D2A31-67BE-19FA-A3E6-04C9A599A6D0}"/>
              </a:ext>
            </a:extLst>
          </p:cNvPr>
          <p:cNvSpPr>
            <a:spLocks noGrp="1"/>
          </p:cNvSpPr>
          <p:nvPr>
            <p:ph type="title"/>
          </p:nvPr>
        </p:nvSpPr>
        <p:spPr>
          <a:xfrm>
            <a:off x="386686" y="276171"/>
            <a:ext cx="10515600" cy="794867"/>
          </a:xfrm>
        </p:spPr>
        <p:txBody>
          <a:bodyPr>
            <a:normAutofit/>
          </a:bodyPr>
          <a:lstStyle/>
          <a:p>
            <a:r>
              <a:rPr lang="en-GB" sz="3600" b="1" dirty="0">
                <a:solidFill>
                  <a:schemeClr val="accent1"/>
                </a:solidFill>
                <a:latin typeface="+mn-lt"/>
              </a:rPr>
              <a:t>Key findings</a:t>
            </a:r>
          </a:p>
        </p:txBody>
      </p:sp>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3C4B8B8-CDA2-E0D3-4A67-4E1A9B7022EE}"/>
              </a:ext>
            </a:extLst>
          </p:cNvPr>
          <p:cNvSpPr txBox="1"/>
          <p:nvPr/>
        </p:nvSpPr>
        <p:spPr>
          <a:xfrm>
            <a:off x="386686" y="1298323"/>
            <a:ext cx="5709314" cy="2308324"/>
          </a:xfrm>
          <a:prstGeom prst="rect">
            <a:avLst/>
          </a:prstGeom>
          <a:noFill/>
        </p:spPr>
        <p:txBody>
          <a:bodyPr wrap="square" rtlCol="0">
            <a:spAutoFit/>
          </a:bodyPr>
          <a:lstStyle/>
          <a:p>
            <a:r>
              <a:rPr lang="en-GB" sz="1600" dirty="0"/>
              <a:t>Two thirds (67 per cent) of school changes were full school closures while one third (33 per cent) were mergers. The majority of these changes involved primary schools (75 per cent) with a smaller proportion affecting secondary schools (12 per cent). </a:t>
            </a:r>
          </a:p>
          <a:p>
            <a:endParaRPr lang="en-GB" sz="1600" dirty="0"/>
          </a:p>
          <a:p>
            <a:r>
              <a:rPr lang="en-GB" sz="1600" dirty="0"/>
              <a:t>There was a fairly even distribution across years, although slightly more school closures or mergers occurred in 2023-24.</a:t>
            </a:r>
          </a:p>
          <a:p>
            <a:r>
              <a:rPr lang="en-GB" sz="1600" dirty="0"/>
              <a:t>A total of 13 schools (12%) have closed, merged, or are proposed to close or merge in the current academic year (2025-26).</a:t>
            </a:r>
          </a:p>
        </p:txBody>
      </p:sp>
      <p:sp>
        <p:nvSpPr>
          <p:cNvPr id="16" name="TextBox 15">
            <a:extLst>
              <a:ext uri="{FF2B5EF4-FFF2-40B4-BE49-F238E27FC236}">
                <a16:creationId xmlns:a16="http://schemas.microsoft.com/office/drawing/2014/main" id="{6F80F4A3-6A5F-586C-A7F4-B358D45EBFCD}"/>
              </a:ext>
            </a:extLst>
          </p:cNvPr>
          <p:cNvSpPr txBox="1"/>
          <p:nvPr/>
        </p:nvSpPr>
        <p:spPr>
          <a:xfrm>
            <a:off x="232012" y="6453376"/>
            <a:ext cx="9611832" cy="261610"/>
          </a:xfrm>
          <a:prstGeom prst="rect">
            <a:avLst/>
          </a:prstGeom>
          <a:noFill/>
        </p:spPr>
        <p:txBody>
          <a:bodyPr wrap="square" rtlCol="0">
            <a:spAutoFit/>
          </a:bodyPr>
          <a:lstStyle/>
          <a:p>
            <a:r>
              <a:rPr lang="en-GB" sz="1100" dirty="0">
                <a:cs typeface="Arial" panose="020B0604020202020204" pitchFamily="34" charset="0"/>
              </a:rPr>
              <a:t>These figures are based on 100 </a:t>
            </a:r>
            <a:r>
              <a:rPr lang="en-GB" sz="1100">
                <a:cs typeface="Arial" panose="020B0604020202020204" pitchFamily="34" charset="0"/>
              </a:rPr>
              <a:t>schools.</a:t>
            </a:r>
            <a:endParaRPr lang="en-GB" sz="1100" dirty="0">
              <a:highlight>
                <a:srgbClr val="FFFF00"/>
              </a:highlight>
              <a:cs typeface="Arial" panose="020B0604020202020204" pitchFamily="34" charset="0"/>
            </a:endParaRPr>
          </a:p>
        </p:txBody>
      </p:sp>
      <p:graphicFrame>
        <p:nvGraphicFramePr>
          <p:cNvPr id="18" name="Chart 17">
            <a:extLst>
              <a:ext uri="{FF2B5EF4-FFF2-40B4-BE49-F238E27FC236}">
                <a16:creationId xmlns:a16="http://schemas.microsoft.com/office/drawing/2014/main" id="{972BAD5A-C514-FF33-E61D-F530E76A2D73}"/>
              </a:ext>
            </a:extLst>
          </p:cNvPr>
          <p:cNvGraphicFramePr>
            <a:graphicFrameLocks/>
          </p:cNvGraphicFramePr>
          <p:nvPr>
            <p:extLst>
              <p:ext uri="{D42A27DB-BD31-4B8C-83A1-F6EECF244321}">
                <p14:modId xmlns:p14="http://schemas.microsoft.com/office/powerpoint/2010/main" val="3326766124"/>
              </p:ext>
            </p:extLst>
          </p:nvPr>
        </p:nvGraphicFramePr>
        <p:xfrm>
          <a:off x="309532" y="3862213"/>
          <a:ext cx="4581071" cy="2722033"/>
        </p:xfrm>
        <a:graphic>
          <a:graphicData uri="http://schemas.openxmlformats.org/drawingml/2006/chart">
            <c:chart xmlns:c="http://schemas.openxmlformats.org/drawingml/2006/chart" xmlns:r="http://schemas.openxmlformats.org/officeDocument/2006/relationships" r:id="rId3"/>
          </a:graphicData>
        </a:graphic>
      </p:graphicFrame>
      <p:sp>
        <p:nvSpPr>
          <p:cNvPr id="19" name="TextBox 18">
            <a:extLst>
              <a:ext uri="{FF2B5EF4-FFF2-40B4-BE49-F238E27FC236}">
                <a16:creationId xmlns:a16="http://schemas.microsoft.com/office/drawing/2014/main" id="{B6EF6364-3750-C43C-3DA4-2616114F2361}"/>
              </a:ext>
            </a:extLst>
          </p:cNvPr>
          <p:cNvSpPr txBox="1"/>
          <p:nvPr/>
        </p:nvSpPr>
        <p:spPr>
          <a:xfrm>
            <a:off x="452305" y="3824713"/>
            <a:ext cx="2841346" cy="338554"/>
          </a:xfrm>
          <a:prstGeom prst="rect">
            <a:avLst/>
          </a:prstGeom>
          <a:noFill/>
        </p:spPr>
        <p:txBody>
          <a:bodyPr wrap="square" rtlCol="0">
            <a:spAutoFit/>
          </a:bodyPr>
          <a:lstStyle/>
          <a:p>
            <a:r>
              <a:rPr lang="en-GB" sz="1600" b="1" dirty="0"/>
              <a:t>Establishment type</a:t>
            </a:r>
          </a:p>
        </p:txBody>
      </p:sp>
      <p:sp>
        <p:nvSpPr>
          <p:cNvPr id="20" name="TextBox 19">
            <a:extLst>
              <a:ext uri="{FF2B5EF4-FFF2-40B4-BE49-F238E27FC236}">
                <a16:creationId xmlns:a16="http://schemas.microsoft.com/office/drawing/2014/main" id="{ED8FD58E-87E9-D630-2270-E65CA6861D75}"/>
              </a:ext>
            </a:extLst>
          </p:cNvPr>
          <p:cNvSpPr txBox="1"/>
          <p:nvPr/>
        </p:nvSpPr>
        <p:spPr>
          <a:xfrm>
            <a:off x="5859355" y="3792408"/>
            <a:ext cx="3733532" cy="338554"/>
          </a:xfrm>
          <a:prstGeom prst="rect">
            <a:avLst/>
          </a:prstGeom>
          <a:noFill/>
        </p:spPr>
        <p:txBody>
          <a:bodyPr wrap="square" rtlCol="0">
            <a:spAutoFit/>
          </a:bodyPr>
          <a:lstStyle/>
          <a:p>
            <a:r>
              <a:rPr lang="en-GB" sz="1600" b="1" dirty="0"/>
              <a:t>Year of school closure or merger</a:t>
            </a:r>
          </a:p>
        </p:txBody>
      </p:sp>
      <p:graphicFrame>
        <p:nvGraphicFramePr>
          <p:cNvPr id="21" name="Chart 20">
            <a:extLst>
              <a:ext uri="{FF2B5EF4-FFF2-40B4-BE49-F238E27FC236}">
                <a16:creationId xmlns:a16="http://schemas.microsoft.com/office/drawing/2014/main" id="{5685AB07-D22A-465C-9169-9CE43A0F7560}"/>
              </a:ext>
            </a:extLst>
          </p:cNvPr>
          <p:cNvGraphicFramePr>
            <a:graphicFrameLocks/>
          </p:cNvGraphicFramePr>
          <p:nvPr>
            <p:extLst>
              <p:ext uri="{D42A27DB-BD31-4B8C-83A1-F6EECF244321}">
                <p14:modId xmlns:p14="http://schemas.microsoft.com/office/powerpoint/2010/main" val="3080880180"/>
              </p:ext>
            </p:extLst>
          </p:nvPr>
        </p:nvGraphicFramePr>
        <p:xfrm>
          <a:off x="7007330" y="1095499"/>
          <a:ext cx="4581071" cy="2722033"/>
        </p:xfrm>
        <a:graphic>
          <a:graphicData uri="http://schemas.openxmlformats.org/drawingml/2006/chart">
            <c:chart xmlns:c="http://schemas.openxmlformats.org/drawingml/2006/chart" xmlns:r="http://schemas.openxmlformats.org/officeDocument/2006/relationships" r:id="rId4"/>
          </a:graphicData>
        </a:graphic>
      </p:graphicFrame>
      <p:sp>
        <p:nvSpPr>
          <p:cNvPr id="22" name="TextBox 21">
            <a:extLst>
              <a:ext uri="{FF2B5EF4-FFF2-40B4-BE49-F238E27FC236}">
                <a16:creationId xmlns:a16="http://schemas.microsoft.com/office/drawing/2014/main" id="{7290596B-4046-BFA8-3D68-13C9064DDF2B}"/>
              </a:ext>
            </a:extLst>
          </p:cNvPr>
          <p:cNvSpPr txBox="1"/>
          <p:nvPr/>
        </p:nvSpPr>
        <p:spPr>
          <a:xfrm>
            <a:off x="6018663" y="1044337"/>
            <a:ext cx="2841346" cy="338554"/>
          </a:xfrm>
          <a:prstGeom prst="rect">
            <a:avLst/>
          </a:prstGeom>
          <a:noFill/>
        </p:spPr>
        <p:txBody>
          <a:bodyPr wrap="square" rtlCol="0">
            <a:spAutoFit/>
          </a:bodyPr>
          <a:lstStyle/>
          <a:p>
            <a:r>
              <a:rPr lang="en-GB" sz="1600" b="1" dirty="0"/>
              <a:t>Event type</a:t>
            </a:r>
          </a:p>
        </p:txBody>
      </p:sp>
      <p:graphicFrame>
        <p:nvGraphicFramePr>
          <p:cNvPr id="23" name="Chart 22">
            <a:extLst>
              <a:ext uri="{FF2B5EF4-FFF2-40B4-BE49-F238E27FC236}">
                <a16:creationId xmlns:a16="http://schemas.microsoft.com/office/drawing/2014/main" id="{D121AD3E-E743-2410-188F-18D6D76DA1AC}"/>
              </a:ext>
            </a:extLst>
          </p:cNvPr>
          <p:cNvGraphicFramePr>
            <a:graphicFrameLocks/>
          </p:cNvGraphicFramePr>
          <p:nvPr>
            <p:extLst>
              <p:ext uri="{D42A27DB-BD31-4B8C-83A1-F6EECF244321}">
                <p14:modId xmlns:p14="http://schemas.microsoft.com/office/powerpoint/2010/main" val="1285686801"/>
              </p:ext>
            </p:extLst>
          </p:nvPr>
        </p:nvGraphicFramePr>
        <p:xfrm>
          <a:off x="5898352" y="3917767"/>
          <a:ext cx="6061636" cy="266406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267034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19D2A31-67BE-19FA-A3E6-04C9A599A6D0}"/>
              </a:ext>
            </a:extLst>
          </p:cNvPr>
          <p:cNvSpPr>
            <a:spLocks noGrp="1"/>
          </p:cNvSpPr>
          <p:nvPr>
            <p:ph type="title"/>
          </p:nvPr>
        </p:nvSpPr>
        <p:spPr>
          <a:xfrm>
            <a:off x="386686" y="276171"/>
            <a:ext cx="10515600" cy="794867"/>
          </a:xfrm>
        </p:spPr>
        <p:txBody>
          <a:bodyPr>
            <a:normAutofit/>
          </a:bodyPr>
          <a:lstStyle/>
          <a:p>
            <a:r>
              <a:rPr lang="en-GB" sz="3600" b="1" dirty="0">
                <a:solidFill>
                  <a:schemeClr val="accent1"/>
                </a:solidFill>
                <a:latin typeface="+mn-lt"/>
              </a:rPr>
              <a:t>London borough variation</a:t>
            </a:r>
          </a:p>
        </p:txBody>
      </p:sp>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93DAB7A-1B7D-54C0-DFE4-FF8D9348354A}"/>
              </a:ext>
            </a:extLst>
          </p:cNvPr>
          <p:cNvSpPr txBox="1"/>
          <p:nvPr/>
        </p:nvSpPr>
        <p:spPr>
          <a:xfrm>
            <a:off x="232012" y="6453376"/>
            <a:ext cx="9611832" cy="261610"/>
          </a:xfrm>
          <a:prstGeom prst="rect">
            <a:avLst/>
          </a:prstGeom>
          <a:noFill/>
        </p:spPr>
        <p:txBody>
          <a:bodyPr wrap="square" rtlCol="0">
            <a:spAutoFit/>
          </a:bodyPr>
          <a:lstStyle/>
          <a:p>
            <a:r>
              <a:rPr lang="en-GB" sz="1100" dirty="0">
                <a:cs typeface="Arial" panose="020B0604020202020204" pitchFamily="34" charset="0"/>
              </a:rPr>
              <a:t>These figures are based on 100 schools.</a:t>
            </a:r>
            <a:endParaRPr lang="en-GB" sz="1100" dirty="0">
              <a:highlight>
                <a:srgbClr val="FFFF00"/>
              </a:highlight>
              <a:cs typeface="Arial" panose="020B0604020202020204" pitchFamily="34" charset="0"/>
            </a:endParaRPr>
          </a:p>
        </p:txBody>
      </p:sp>
      <p:sp>
        <p:nvSpPr>
          <p:cNvPr id="6" name="TextBox 5">
            <a:extLst>
              <a:ext uri="{FF2B5EF4-FFF2-40B4-BE49-F238E27FC236}">
                <a16:creationId xmlns:a16="http://schemas.microsoft.com/office/drawing/2014/main" id="{B3C4B8B8-CDA2-E0D3-4A67-4E1A9B7022EE}"/>
              </a:ext>
            </a:extLst>
          </p:cNvPr>
          <p:cNvSpPr txBox="1"/>
          <p:nvPr/>
        </p:nvSpPr>
        <p:spPr>
          <a:xfrm>
            <a:off x="386686" y="1416019"/>
            <a:ext cx="5786226" cy="2308324"/>
          </a:xfrm>
          <a:prstGeom prst="rect">
            <a:avLst/>
          </a:prstGeom>
          <a:noFill/>
        </p:spPr>
        <p:txBody>
          <a:bodyPr wrap="square" rtlCol="0">
            <a:spAutoFit/>
          </a:bodyPr>
          <a:lstStyle/>
          <a:p>
            <a:r>
              <a:rPr lang="en-GB" sz="1600" dirty="0"/>
              <a:t>Two thirds (63 per cent) of current or proposed school closures and mergers occurred within Inner London boroughs. The remaining 37 per cent were within Outer London boroughs.</a:t>
            </a:r>
          </a:p>
          <a:p>
            <a:endParaRPr lang="en-GB" sz="1600" dirty="0"/>
          </a:p>
          <a:p>
            <a:r>
              <a:rPr lang="en-GB" sz="1600" dirty="0"/>
              <a:t>Harrow had the highest number of reported school closures and mergers since 2018-19 at 15, followed by Westminster City at 11. City of London, Hammersmith and Fulham, Richmond upon Thames, Sutton and Waltham Forest all reported having no closures or mergers during this period. </a:t>
            </a:r>
          </a:p>
        </p:txBody>
      </p:sp>
      <p:graphicFrame>
        <p:nvGraphicFramePr>
          <p:cNvPr id="12" name="Chart 11">
            <a:extLst>
              <a:ext uri="{FF2B5EF4-FFF2-40B4-BE49-F238E27FC236}">
                <a16:creationId xmlns:a16="http://schemas.microsoft.com/office/drawing/2014/main" id="{0CB830E1-BABB-F62A-6BCC-37990069D761}"/>
              </a:ext>
            </a:extLst>
          </p:cNvPr>
          <p:cNvGraphicFramePr>
            <a:graphicFrameLocks/>
          </p:cNvGraphicFramePr>
          <p:nvPr>
            <p:extLst>
              <p:ext uri="{D42A27DB-BD31-4B8C-83A1-F6EECF244321}">
                <p14:modId xmlns:p14="http://schemas.microsoft.com/office/powerpoint/2010/main" val="4173691131"/>
              </p:ext>
            </p:extLst>
          </p:nvPr>
        </p:nvGraphicFramePr>
        <p:xfrm>
          <a:off x="6669523" y="1472513"/>
          <a:ext cx="5364582" cy="489749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Chart 1">
            <a:extLst>
              <a:ext uri="{FF2B5EF4-FFF2-40B4-BE49-F238E27FC236}">
                <a16:creationId xmlns:a16="http://schemas.microsoft.com/office/drawing/2014/main" id="{8B657C2A-B790-8F40-C3A3-B363AAEE9EB7}"/>
              </a:ext>
            </a:extLst>
          </p:cNvPr>
          <p:cNvGraphicFramePr>
            <a:graphicFrameLocks/>
          </p:cNvGraphicFramePr>
          <p:nvPr>
            <p:extLst>
              <p:ext uri="{D42A27DB-BD31-4B8C-83A1-F6EECF244321}">
                <p14:modId xmlns:p14="http://schemas.microsoft.com/office/powerpoint/2010/main" val="1351803312"/>
              </p:ext>
            </p:extLst>
          </p:nvPr>
        </p:nvGraphicFramePr>
        <p:xfrm>
          <a:off x="305585" y="3731580"/>
          <a:ext cx="6321061" cy="2320321"/>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a:extLst>
              <a:ext uri="{FF2B5EF4-FFF2-40B4-BE49-F238E27FC236}">
                <a16:creationId xmlns:a16="http://schemas.microsoft.com/office/drawing/2014/main" id="{511BE27B-A6B2-D8BD-CE62-577A2066FB84}"/>
              </a:ext>
            </a:extLst>
          </p:cNvPr>
          <p:cNvSpPr txBox="1"/>
          <p:nvPr/>
        </p:nvSpPr>
        <p:spPr>
          <a:xfrm>
            <a:off x="7051777" y="1106810"/>
            <a:ext cx="4802816" cy="338554"/>
          </a:xfrm>
          <a:prstGeom prst="rect">
            <a:avLst/>
          </a:prstGeom>
          <a:noFill/>
        </p:spPr>
        <p:txBody>
          <a:bodyPr wrap="square" rtlCol="0">
            <a:spAutoFit/>
          </a:bodyPr>
          <a:lstStyle/>
          <a:p>
            <a:r>
              <a:rPr lang="en-GB" sz="1600" b="1" dirty="0"/>
              <a:t>Number of school closures and mergers by borough</a:t>
            </a:r>
          </a:p>
        </p:txBody>
      </p:sp>
      <p:sp>
        <p:nvSpPr>
          <p:cNvPr id="4" name="TextBox 3">
            <a:extLst>
              <a:ext uri="{FF2B5EF4-FFF2-40B4-BE49-F238E27FC236}">
                <a16:creationId xmlns:a16="http://schemas.microsoft.com/office/drawing/2014/main" id="{A22A7E24-F645-9184-1DF9-D78037917CB2}"/>
              </a:ext>
            </a:extLst>
          </p:cNvPr>
          <p:cNvSpPr txBox="1"/>
          <p:nvPr/>
        </p:nvSpPr>
        <p:spPr>
          <a:xfrm>
            <a:off x="386686" y="3996935"/>
            <a:ext cx="4802816" cy="338554"/>
          </a:xfrm>
          <a:prstGeom prst="rect">
            <a:avLst/>
          </a:prstGeom>
          <a:noFill/>
        </p:spPr>
        <p:txBody>
          <a:bodyPr wrap="square" rtlCol="0">
            <a:spAutoFit/>
          </a:bodyPr>
          <a:lstStyle/>
          <a:p>
            <a:r>
              <a:rPr lang="en-GB" sz="1600" b="1" dirty="0"/>
              <a:t>Proportion of school mergers and closures by area</a:t>
            </a:r>
          </a:p>
        </p:txBody>
      </p:sp>
    </p:spTree>
    <p:extLst>
      <p:ext uri="{BB962C8B-B14F-4D97-AF65-F5344CB8AC3E}">
        <p14:creationId xmlns:p14="http://schemas.microsoft.com/office/powerpoint/2010/main" val="180570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655853E-EC1E-393F-1813-3B41487D2D7D}"/>
              </a:ext>
            </a:extLst>
          </p:cNvPr>
          <p:cNvSpPr txBox="1">
            <a:spLocks/>
          </p:cNvSpPr>
          <p:nvPr/>
        </p:nvSpPr>
        <p:spPr>
          <a:xfrm>
            <a:off x="386686" y="276171"/>
            <a:ext cx="10515600" cy="794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a:lstStyle>
          <a:p>
            <a:r>
              <a:rPr lang="en-GB" sz="3600" b="1" dirty="0">
                <a:solidFill>
                  <a:schemeClr val="accent1"/>
                </a:solidFill>
                <a:latin typeface="+mn-lt"/>
              </a:rPr>
              <a:t>Reasons for school closures and mergers</a:t>
            </a:r>
          </a:p>
        </p:txBody>
      </p:sp>
      <p:sp>
        <p:nvSpPr>
          <p:cNvPr id="2" name="TextBox 1">
            <a:extLst>
              <a:ext uri="{FF2B5EF4-FFF2-40B4-BE49-F238E27FC236}">
                <a16:creationId xmlns:a16="http://schemas.microsoft.com/office/drawing/2014/main" id="{2E8538C9-A878-4299-19D4-A2B5BD679734}"/>
              </a:ext>
            </a:extLst>
          </p:cNvPr>
          <p:cNvSpPr txBox="1"/>
          <p:nvPr/>
        </p:nvSpPr>
        <p:spPr>
          <a:xfrm>
            <a:off x="386686" y="1176629"/>
            <a:ext cx="11186343" cy="2554545"/>
          </a:xfrm>
          <a:prstGeom prst="rect">
            <a:avLst/>
          </a:prstGeom>
          <a:noFill/>
        </p:spPr>
        <p:txBody>
          <a:bodyPr wrap="square" rtlCol="0">
            <a:spAutoFit/>
          </a:bodyPr>
          <a:lstStyle/>
          <a:p>
            <a:r>
              <a:rPr lang="en-GB" sz="1600" dirty="0"/>
              <a:t>Of the reasons provided, the most common cited for the closure or merger of schools within a local authority was “declining pupil numbers” or “unsustainable levels of surplus places”, often leading to financial unsustainability. This reflects a broader trend of demographic shifts in local areas. Two local authorities also linked reduced pupil numbers to schools being unable to deliver a full and balanced curriculum. </a:t>
            </a:r>
          </a:p>
          <a:p>
            <a:endParaRPr lang="en-GB" sz="1600" dirty="0"/>
          </a:p>
          <a:p>
            <a:r>
              <a:rPr lang="en-GB" sz="1600" dirty="0"/>
              <a:t>There were a considerable number of mergers between infant and junior schools. One local authority explained that this was to follow best practice, utilise economies of scale and to provide better opportunities for staff training and career progression.</a:t>
            </a:r>
          </a:p>
          <a:p>
            <a:endParaRPr lang="en-GB" sz="1600" dirty="0"/>
          </a:p>
          <a:p>
            <a:r>
              <a:rPr lang="en-GB" sz="1600" dirty="0"/>
              <a:t>Other cases cited issues such as the building being in poor repair, significant capital investment requirements, planning constraints or an unrecoverable budget deficit.</a:t>
            </a:r>
          </a:p>
        </p:txBody>
      </p:sp>
      <p:grpSp>
        <p:nvGrpSpPr>
          <p:cNvPr id="13" name="Group 12">
            <a:extLst>
              <a:ext uri="{FF2B5EF4-FFF2-40B4-BE49-F238E27FC236}">
                <a16:creationId xmlns:a16="http://schemas.microsoft.com/office/drawing/2014/main" id="{96FD792A-DF64-ECEC-5BDC-3AF7206C2A64}"/>
              </a:ext>
            </a:extLst>
          </p:cNvPr>
          <p:cNvGrpSpPr/>
          <p:nvPr/>
        </p:nvGrpSpPr>
        <p:grpSpPr>
          <a:xfrm>
            <a:off x="386686" y="4051823"/>
            <a:ext cx="5419203" cy="2092546"/>
            <a:chOff x="479411" y="2538823"/>
            <a:chExt cx="4510833" cy="2092546"/>
          </a:xfrm>
        </p:grpSpPr>
        <p:sp>
          <p:nvSpPr>
            <p:cNvPr id="16" name="Rectangle 15">
              <a:extLst>
                <a:ext uri="{FF2B5EF4-FFF2-40B4-BE49-F238E27FC236}">
                  <a16:creationId xmlns:a16="http://schemas.microsoft.com/office/drawing/2014/main" id="{0B312BEE-D220-1D83-21B0-D74F931FB45F}"/>
                </a:ext>
              </a:extLst>
            </p:cNvPr>
            <p:cNvSpPr/>
            <p:nvPr/>
          </p:nvSpPr>
          <p:spPr>
            <a:xfrm>
              <a:off x="816021" y="2753795"/>
              <a:ext cx="4174223" cy="1077218"/>
            </a:xfrm>
            <a:prstGeom prst="rect">
              <a:avLst/>
            </a:prstGeom>
          </p:spPr>
          <p:txBody>
            <a:bodyPr wrap="square">
              <a:spAutoFit/>
            </a:bodyPr>
            <a:lstStyle/>
            <a:p>
              <a:r>
                <a:rPr lang="en-GB" sz="1600" dirty="0"/>
                <a:t>The merger was driven by the desire to operate as a single school under one roof, saving resources and improving educational focus by eliminating the drawbacks of running two separate buildings. </a:t>
              </a:r>
            </a:p>
          </p:txBody>
        </p:sp>
        <p:sp>
          <p:nvSpPr>
            <p:cNvPr id="17" name="TextBox 16">
              <a:extLst>
                <a:ext uri="{FF2B5EF4-FFF2-40B4-BE49-F238E27FC236}">
                  <a16:creationId xmlns:a16="http://schemas.microsoft.com/office/drawing/2014/main" id="{4A8B1B38-87B5-7814-3D4E-369313BFDDD4}"/>
                </a:ext>
              </a:extLst>
            </p:cNvPr>
            <p:cNvSpPr txBox="1"/>
            <p:nvPr/>
          </p:nvSpPr>
          <p:spPr>
            <a:xfrm>
              <a:off x="479411" y="2538823"/>
              <a:ext cx="564365" cy="1200329"/>
            </a:xfrm>
            <a:prstGeom prst="rect">
              <a:avLst/>
            </a:prstGeom>
            <a:noFill/>
          </p:spPr>
          <p:txBody>
            <a:bodyPr wrap="square" rtlCol="0">
              <a:spAutoFit/>
            </a:bodyPr>
            <a:lstStyle/>
            <a:p>
              <a:r>
                <a:rPr lang="en-GB" sz="7200" dirty="0">
                  <a:solidFill>
                    <a:schemeClr val="accent1"/>
                  </a:solidFill>
                  <a:latin typeface="Arial" panose="020B0604020202020204" pitchFamily="34" charset="0"/>
                  <a:cs typeface="Arial" panose="020B0604020202020204" pitchFamily="34" charset="0"/>
                </a:rPr>
                <a:t>“</a:t>
              </a:r>
            </a:p>
          </p:txBody>
        </p:sp>
        <p:sp>
          <p:nvSpPr>
            <p:cNvPr id="18" name="Rectangle 17">
              <a:extLst>
                <a:ext uri="{FF2B5EF4-FFF2-40B4-BE49-F238E27FC236}">
                  <a16:creationId xmlns:a16="http://schemas.microsoft.com/office/drawing/2014/main" id="{97D5B39D-F256-D56D-846F-6A83FA61ACF4}"/>
                </a:ext>
              </a:extLst>
            </p:cNvPr>
            <p:cNvSpPr/>
            <p:nvPr/>
          </p:nvSpPr>
          <p:spPr>
            <a:xfrm>
              <a:off x="2473618" y="3431040"/>
              <a:ext cx="492443" cy="1200329"/>
            </a:xfrm>
            <a:prstGeom prst="rect">
              <a:avLst/>
            </a:prstGeom>
          </p:spPr>
          <p:txBody>
            <a:bodyPr wrap="none">
              <a:spAutoFit/>
            </a:bodyPr>
            <a:lstStyle/>
            <a:p>
              <a:r>
                <a:rPr lang="en-GB" sz="7200" dirty="0">
                  <a:solidFill>
                    <a:schemeClr val="accent1"/>
                  </a:solidFill>
                  <a:latin typeface="Arial" panose="020B0604020202020204" pitchFamily="34" charset="0"/>
                  <a:cs typeface="Arial" panose="020B0604020202020204" pitchFamily="34" charset="0"/>
                </a:rPr>
                <a:t>”</a:t>
              </a:r>
              <a:endParaRPr lang="en-GB" sz="7200" dirty="0">
                <a:solidFill>
                  <a:schemeClr val="accent1"/>
                </a:solidFill>
              </a:endParaRPr>
            </a:p>
          </p:txBody>
        </p:sp>
      </p:grpSp>
      <p:grpSp>
        <p:nvGrpSpPr>
          <p:cNvPr id="19" name="Group 18">
            <a:extLst>
              <a:ext uri="{FF2B5EF4-FFF2-40B4-BE49-F238E27FC236}">
                <a16:creationId xmlns:a16="http://schemas.microsoft.com/office/drawing/2014/main" id="{6BB277CA-4504-5E96-98BE-9804E80CDDA2}"/>
              </a:ext>
            </a:extLst>
          </p:cNvPr>
          <p:cNvGrpSpPr/>
          <p:nvPr/>
        </p:nvGrpSpPr>
        <p:grpSpPr>
          <a:xfrm>
            <a:off x="5698138" y="3479067"/>
            <a:ext cx="6378026" cy="2181382"/>
            <a:chOff x="229347" y="4349353"/>
            <a:chExt cx="6378026" cy="2181382"/>
          </a:xfrm>
        </p:grpSpPr>
        <p:sp>
          <p:nvSpPr>
            <p:cNvPr id="20" name="Rectangle 19">
              <a:extLst>
                <a:ext uri="{FF2B5EF4-FFF2-40B4-BE49-F238E27FC236}">
                  <a16:creationId xmlns:a16="http://schemas.microsoft.com/office/drawing/2014/main" id="{40A7A7B4-1DF5-B99B-4BA8-B09062A16362}"/>
                </a:ext>
              </a:extLst>
            </p:cNvPr>
            <p:cNvSpPr/>
            <p:nvPr/>
          </p:nvSpPr>
          <p:spPr>
            <a:xfrm>
              <a:off x="567506" y="4601353"/>
              <a:ext cx="6039867" cy="1077218"/>
            </a:xfrm>
            <a:prstGeom prst="rect">
              <a:avLst/>
            </a:prstGeom>
          </p:spPr>
          <p:txBody>
            <a:bodyPr wrap="square">
              <a:spAutoFit/>
            </a:bodyPr>
            <a:lstStyle/>
            <a:p>
              <a:r>
                <a:rPr lang="en-GB" sz="1600" dirty="0">
                  <a:cs typeface="Arial" panose="020B0604020202020204" pitchFamily="34" charset="0"/>
                </a:rPr>
                <a:t>[Closure caused by] 1) Unsuccessful attempts to secure planning permission for a permanent school site.</a:t>
              </a:r>
            </a:p>
            <a:p>
              <a:r>
                <a:rPr lang="en-GB" sz="1600" dirty="0">
                  <a:cs typeface="Arial" panose="020B0604020202020204" pitchFamily="34" charset="0"/>
                </a:rPr>
                <a:t>2) DfE assessment that there was not a compelling need for a new free school in the local area.</a:t>
              </a:r>
            </a:p>
          </p:txBody>
        </p:sp>
        <p:sp>
          <p:nvSpPr>
            <p:cNvPr id="21" name="TextBox 20">
              <a:extLst>
                <a:ext uri="{FF2B5EF4-FFF2-40B4-BE49-F238E27FC236}">
                  <a16:creationId xmlns:a16="http://schemas.microsoft.com/office/drawing/2014/main" id="{888BFDE5-473F-49D9-29CF-680349106122}"/>
                </a:ext>
              </a:extLst>
            </p:cNvPr>
            <p:cNvSpPr txBox="1"/>
            <p:nvPr/>
          </p:nvSpPr>
          <p:spPr>
            <a:xfrm>
              <a:off x="229347" y="4349353"/>
              <a:ext cx="553304" cy="1200329"/>
            </a:xfrm>
            <a:prstGeom prst="rect">
              <a:avLst/>
            </a:prstGeom>
            <a:noFill/>
          </p:spPr>
          <p:txBody>
            <a:bodyPr wrap="square" rtlCol="0">
              <a:spAutoFit/>
            </a:bodyPr>
            <a:lstStyle/>
            <a:p>
              <a:r>
                <a:rPr lang="en-GB" sz="7200" dirty="0">
                  <a:solidFill>
                    <a:schemeClr val="accent2"/>
                  </a:solidFill>
                  <a:latin typeface="Arial" panose="020B0604020202020204" pitchFamily="34" charset="0"/>
                  <a:cs typeface="Arial" panose="020B0604020202020204" pitchFamily="34" charset="0"/>
                </a:rPr>
                <a:t>“</a:t>
              </a:r>
            </a:p>
          </p:txBody>
        </p:sp>
        <p:sp>
          <p:nvSpPr>
            <p:cNvPr id="22" name="Rectangle 21">
              <a:extLst>
                <a:ext uri="{FF2B5EF4-FFF2-40B4-BE49-F238E27FC236}">
                  <a16:creationId xmlns:a16="http://schemas.microsoft.com/office/drawing/2014/main" id="{606E2B28-C683-F2FA-7B5C-C485826E7BCD}"/>
                </a:ext>
              </a:extLst>
            </p:cNvPr>
            <p:cNvSpPr/>
            <p:nvPr/>
          </p:nvSpPr>
          <p:spPr>
            <a:xfrm>
              <a:off x="2528486" y="5330406"/>
              <a:ext cx="492443" cy="1200329"/>
            </a:xfrm>
            <a:prstGeom prst="rect">
              <a:avLst/>
            </a:prstGeom>
          </p:spPr>
          <p:txBody>
            <a:bodyPr wrap="none">
              <a:spAutoFit/>
            </a:bodyPr>
            <a:lstStyle/>
            <a:p>
              <a:r>
                <a:rPr lang="en-GB" sz="7200" dirty="0">
                  <a:solidFill>
                    <a:schemeClr val="accent2"/>
                  </a:solidFill>
                  <a:latin typeface="Arial" panose="020B0604020202020204" pitchFamily="34" charset="0"/>
                  <a:cs typeface="Arial" panose="020B0604020202020204" pitchFamily="34" charset="0"/>
                </a:rPr>
                <a:t>”</a:t>
              </a:r>
              <a:endParaRPr lang="en-GB" sz="7200" dirty="0">
                <a:solidFill>
                  <a:schemeClr val="accent2"/>
                </a:solidFill>
              </a:endParaRPr>
            </a:p>
          </p:txBody>
        </p:sp>
      </p:grpSp>
      <p:grpSp>
        <p:nvGrpSpPr>
          <p:cNvPr id="23" name="Group 22">
            <a:extLst>
              <a:ext uri="{FF2B5EF4-FFF2-40B4-BE49-F238E27FC236}">
                <a16:creationId xmlns:a16="http://schemas.microsoft.com/office/drawing/2014/main" id="{04872278-E1CC-E2ED-D35A-55FAFF62C8A3}"/>
              </a:ext>
            </a:extLst>
          </p:cNvPr>
          <p:cNvGrpSpPr/>
          <p:nvPr/>
        </p:nvGrpSpPr>
        <p:grpSpPr>
          <a:xfrm>
            <a:off x="5976597" y="4904344"/>
            <a:ext cx="5670291" cy="1615280"/>
            <a:chOff x="229347" y="4349353"/>
            <a:chExt cx="5987758" cy="1615280"/>
          </a:xfrm>
        </p:grpSpPr>
        <p:sp>
          <p:nvSpPr>
            <p:cNvPr id="24" name="Rectangle 23">
              <a:extLst>
                <a:ext uri="{FF2B5EF4-FFF2-40B4-BE49-F238E27FC236}">
                  <a16:creationId xmlns:a16="http://schemas.microsoft.com/office/drawing/2014/main" id="{5CE4440B-7E8C-5256-2E6E-A58E12F4D83E}"/>
                </a:ext>
              </a:extLst>
            </p:cNvPr>
            <p:cNvSpPr/>
            <p:nvPr/>
          </p:nvSpPr>
          <p:spPr>
            <a:xfrm>
              <a:off x="567507" y="4601353"/>
              <a:ext cx="5649598" cy="584775"/>
            </a:xfrm>
            <a:prstGeom prst="rect">
              <a:avLst/>
            </a:prstGeom>
          </p:spPr>
          <p:txBody>
            <a:bodyPr wrap="square">
              <a:spAutoFit/>
            </a:bodyPr>
            <a:lstStyle/>
            <a:p>
              <a:r>
                <a:rPr lang="en-GB" sz="1600" dirty="0">
                  <a:cs typeface="Arial" panose="020B0604020202020204" pitchFamily="34" charset="0"/>
                </a:rPr>
                <a:t>[Changes are the result of] Falling school enrolment caused by changing local demographics.</a:t>
              </a:r>
            </a:p>
          </p:txBody>
        </p:sp>
        <p:sp>
          <p:nvSpPr>
            <p:cNvPr id="25" name="TextBox 24">
              <a:extLst>
                <a:ext uri="{FF2B5EF4-FFF2-40B4-BE49-F238E27FC236}">
                  <a16:creationId xmlns:a16="http://schemas.microsoft.com/office/drawing/2014/main" id="{67627F92-1999-E687-1246-634321985A04}"/>
                </a:ext>
              </a:extLst>
            </p:cNvPr>
            <p:cNvSpPr txBox="1"/>
            <p:nvPr/>
          </p:nvSpPr>
          <p:spPr>
            <a:xfrm>
              <a:off x="229347" y="4349353"/>
              <a:ext cx="553304" cy="1200329"/>
            </a:xfrm>
            <a:prstGeom prst="rect">
              <a:avLst/>
            </a:prstGeom>
            <a:noFill/>
          </p:spPr>
          <p:txBody>
            <a:bodyPr wrap="square" rtlCol="0">
              <a:spAutoFit/>
            </a:bodyPr>
            <a:lstStyle/>
            <a:p>
              <a:r>
                <a:rPr lang="en-GB" sz="7200" dirty="0">
                  <a:solidFill>
                    <a:schemeClr val="accent3"/>
                  </a:solidFill>
                  <a:latin typeface="Arial" panose="020B0604020202020204" pitchFamily="34" charset="0"/>
                  <a:cs typeface="Arial" panose="020B0604020202020204" pitchFamily="34" charset="0"/>
                </a:rPr>
                <a:t>“</a:t>
              </a:r>
            </a:p>
          </p:txBody>
        </p:sp>
        <p:sp>
          <p:nvSpPr>
            <p:cNvPr id="38" name="Rectangle 37">
              <a:extLst>
                <a:ext uri="{FF2B5EF4-FFF2-40B4-BE49-F238E27FC236}">
                  <a16:creationId xmlns:a16="http://schemas.microsoft.com/office/drawing/2014/main" id="{5560BD57-D652-2636-992F-24939E913132}"/>
                </a:ext>
              </a:extLst>
            </p:cNvPr>
            <p:cNvSpPr/>
            <p:nvPr/>
          </p:nvSpPr>
          <p:spPr>
            <a:xfrm>
              <a:off x="3221334" y="4764303"/>
              <a:ext cx="520014" cy="1200330"/>
            </a:xfrm>
            <a:prstGeom prst="rect">
              <a:avLst/>
            </a:prstGeom>
          </p:spPr>
          <p:txBody>
            <a:bodyPr wrap="none">
              <a:spAutoFit/>
            </a:bodyPr>
            <a:lstStyle/>
            <a:p>
              <a:r>
                <a:rPr lang="en-GB" sz="7200" dirty="0">
                  <a:solidFill>
                    <a:schemeClr val="accent3"/>
                  </a:solidFill>
                  <a:latin typeface="Arial" panose="020B0604020202020204" pitchFamily="34" charset="0"/>
                  <a:cs typeface="Arial" panose="020B0604020202020204" pitchFamily="34" charset="0"/>
                </a:rPr>
                <a:t>”</a:t>
              </a:r>
              <a:endParaRPr lang="en-GB" sz="7200" dirty="0">
                <a:solidFill>
                  <a:schemeClr val="accent3"/>
                </a:solidFill>
              </a:endParaRPr>
            </a:p>
          </p:txBody>
        </p:sp>
      </p:grpSp>
      <p:sp>
        <p:nvSpPr>
          <p:cNvPr id="39" name="TextBox 38">
            <a:extLst>
              <a:ext uri="{FF2B5EF4-FFF2-40B4-BE49-F238E27FC236}">
                <a16:creationId xmlns:a16="http://schemas.microsoft.com/office/drawing/2014/main" id="{68F129DE-4159-669E-434E-E331EC220AAE}"/>
              </a:ext>
            </a:extLst>
          </p:cNvPr>
          <p:cNvSpPr txBox="1"/>
          <p:nvPr/>
        </p:nvSpPr>
        <p:spPr>
          <a:xfrm>
            <a:off x="44310" y="6556879"/>
            <a:ext cx="9611832" cy="261610"/>
          </a:xfrm>
          <a:prstGeom prst="rect">
            <a:avLst/>
          </a:prstGeom>
          <a:noFill/>
        </p:spPr>
        <p:txBody>
          <a:bodyPr wrap="square" rtlCol="0">
            <a:spAutoFit/>
          </a:bodyPr>
          <a:lstStyle/>
          <a:p>
            <a:r>
              <a:rPr lang="en-GB" sz="1100" dirty="0">
                <a:cs typeface="Arial" panose="020B0604020202020204" pitchFamily="34" charset="0"/>
              </a:rPr>
              <a:t>The above quotes were taken from the council’s reasons for specific school closures or mergers within their borough.</a:t>
            </a:r>
            <a:endParaRPr lang="en-GB" sz="1100" dirty="0">
              <a:highlight>
                <a:srgbClr val="FFFF00"/>
              </a:highlight>
              <a:cs typeface="Arial" panose="020B0604020202020204" pitchFamily="34" charset="0"/>
            </a:endParaRPr>
          </a:p>
        </p:txBody>
      </p:sp>
    </p:spTree>
    <p:extLst>
      <p:ext uri="{BB962C8B-B14F-4D97-AF65-F5344CB8AC3E}">
        <p14:creationId xmlns:p14="http://schemas.microsoft.com/office/powerpoint/2010/main" val="2846413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655853E-EC1E-393F-1813-3B41487D2D7D}"/>
              </a:ext>
            </a:extLst>
          </p:cNvPr>
          <p:cNvSpPr txBox="1">
            <a:spLocks/>
          </p:cNvSpPr>
          <p:nvPr/>
        </p:nvSpPr>
        <p:spPr>
          <a:xfrm>
            <a:off x="386686" y="276171"/>
            <a:ext cx="10515600" cy="794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a:lstStyle>
          <a:p>
            <a:r>
              <a:rPr lang="en-GB" sz="3600" b="1" dirty="0">
                <a:solidFill>
                  <a:schemeClr val="accent1"/>
                </a:solidFill>
                <a:latin typeface="+mn-lt"/>
              </a:rPr>
              <a:t>Reasons for school closures and mergers cont.</a:t>
            </a:r>
          </a:p>
        </p:txBody>
      </p:sp>
      <p:grpSp>
        <p:nvGrpSpPr>
          <p:cNvPr id="33" name="Group 32">
            <a:extLst>
              <a:ext uri="{FF2B5EF4-FFF2-40B4-BE49-F238E27FC236}">
                <a16:creationId xmlns:a16="http://schemas.microsoft.com/office/drawing/2014/main" id="{02758A69-4E3E-82DE-F0BF-1F5D0BC68896}"/>
              </a:ext>
            </a:extLst>
          </p:cNvPr>
          <p:cNvGrpSpPr/>
          <p:nvPr/>
        </p:nvGrpSpPr>
        <p:grpSpPr>
          <a:xfrm>
            <a:off x="456966" y="1248285"/>
            <a:ext cx="11122147" cy="1708927"/>
            <a:chOff x="5761750" y="3283344"/>
            <a:chExt cx="5954793" cy="1708927"/>
          </a:xfrm>
        </p:grpSpPr>
        <p:sp>
          <p:nvSpPr>
            <p:cNvPr id="5" name="Rectangle 4">
              <a:extLst>
                <a:ext uri="{FF2B5EF4-FFF2-40B4-BE49-F238E27FC236}">
                  <a16:creationId xmlns:a16="http://schemas.microsoft.com/office/drawing/2014/main" id="{DA9E2BD4-9694-B8F1-85AD-BFE896C8FFB0}"/>
                </a:ext>
              </a:extLst>
            </p:cNvPr>
            <p:cNvSpPr/>
            <p:nvPr/>
          </p:nvSpPr>
          <p:spPr>
            <a:xfrm>
              <a:off x="6110712" y="3469542"/>
              <a:ext cx="5605831" cy="830997"/>
            </a:xfrm>
            <a:prstGeom prst="rect">
              <a:avLst/>
            </a:prstGeom>
          </p:spPr>
          <p:txBody>
            <a:bodyPr wrap="square">
              <a:spAutoFit/>
            </a:bodyPr>
            <a:lstStyle/>
            <a:p>
              <a:r>
                <a:rPr lang="en-GB" sz="1600" dirty="0">
                  <a:cs typeface="Arial" panose="020B0604020202020204" pitchFamily="34" charset="0"/>
                </a:rPr>
                <a:t>In 2025 St Bede's Catholic Infant School and St Bernadette's Catholic Junior School amalgamated [...] following best practice of bringing together infant and junior schools to utilise economies of scale, provide a wider curriculum offer and better opportunities for staff training and promotional opportunities.</a:t>
              </a:r>
              <a:endParaRPr lang="en-GB" sz="1400" dirty="0">
                <a:solidFill>
                  <a:schemeClr val="accent6"/>
                </a:solidFill>
                <a:cs typeface="Arial" panose="020B0604020202020204" pitchFamily="34" charset="0"/>
              </a:endParaRPr>
            </a:p>
          </p:txBody>
        </p:sp>
        <p:sp>
          <p:nvSpPr>
            <p:cNvPr id="6" name="TextBox 5">
              <a:extLst>
                <a:ext uri="{FF2B5EF4-FFF2-40B4-BE49-F238E27FC236}">
                  <a16:creationId xmlns:a16="http://schemas.microsoft.com/office/drawing/2014/main" id="{8D7D48C9-C6B5-0223-F49C-DD2DE77ED72D}"/>
                </a:ext>
              </a:extLst>
            </p:cNvPr>
            <p:cNvSpPr txBox="1"/>
            <p:nvPr/>
          </p:nvSpPr>
          <p:spPr>
            <a:xfrm>
              <a:off x="5761750" y="3283344"/>
              <a:ext cx="492444" cy="1200329"/>
            </a:xfrm>
            <a:prstGeom prst="rect">
              <a:avLst/>
            </a:prstGeom>
            <a:noFill/>
          </p:spPr>
          <p:txBody>
            <a:bodyPr wrap="square" rtlCol="0">
              <a:spAutoFit/>
            </a:bodyPr>
            <a:lstStyle/>
            <a:p>
              <a:r>
                <a:rPr lang="en-GB" sz="7200" dirty="0">
                  <a:solidFill>
                    <a:schemeClr val="accent6"/>
                  </a:solidFill>
                  <a:latin typeface="Arial" panose="020B0604020202020204" pitchFamily="34" charset="0"/>
                  <a:cs typeface="Arial" panose="020B0604020202020204" pitchFamily="34" charset="0"/>
                </a:rPr>
                <a:t>“</a:t>
              </a:r>
            </a:p>
          </p:txBody>
        </p:sp>
        <p:sp>
          <p:nvSpPr>
            <p:cNvPr id="7" name="Rectangle 6">
              <a:extLst>
                <a:ext uri="{FF2B5EF4-FFF2-40B4-BE49-F238E27FC236}">
                  <a16:creationId xmlns:a16="http://schemas.microsoft.com/office/drawing/2014/main" id="{3E06AF54-F596-0186-9A85-8156AAB5E26D}"/>
                </a:ext>
              </a:extLst>
            </p:cNvPr>
            <p:cNvSpPr/>
            <p:nvPr/>
          </p:nvSpPr>
          <p:spPr>
            <a:xfrm>
              <a:off x="8913628" y="3791942"/>
              <a:ext cx="492443" cy="1200329"/>
            </a:xfrm>
            <a:prstGeom prst="rect">
              <a:avLst/>
            </a:prstGeom>
          </p:spPr>
          <p:txBody>
            <a:bodyPr wrap="none">
              <a:spAutoFit/>
            </a:bodyPr>
            <a:lstStyle/>
            <a:p>
              <a:r>
                <a:rPr lang="en-GB" sz="7200" dirty="0">
                  <a:solidFill>
                    <a:schemeClr val="accent6"/>
                  </a:solidFill>
                  <a:latin typeface="Arial" panose="020B0604020202020204" pitchFamily="34" charset="0"/>
                  <a:cs typeface="Arial" panose="020B0604020202020204" pitchFamily="34" charset="0"/>
                </a:rPr>
                <a:t>”</a:t>
              </a:r>
              <a:endParaRPr lang="en-GB" sz="7200" dirty="0">
                <a:solidFill>
                  <a:schemeClr val="accent6"/>
                </a:solidFill>
              </a:endParaRPr>
            </a:p>
          </p:txBody>
        </p:sp>
      </p:grpSp>
      <p:grpSp>
        <p:nvGrpSpPr>
          <p:cNvPr id="32" name="Group 31">
            <a:extLst>
              <a:ext uri="{FF2B5EF4-FFF2-40B4-BE49-F238E27FC236}">
                <a16:creationId xmlns:a16="http://schemas.microsoft.com/office/drawing/2014/main" id="{3D4B3816-D32D-8063-BC07-3DAD90614DAB}"/>
              </a:ext>
            </a:extLst>
          </p:cNvPr>
          <p:cNvGrpSpPr/>
          <p:nvPr/>
        </p:nvGrpSpPr>
        <p:grpSpPr>
          <a:xfrm>
            <a:off x="5357008" y="2582197"/>
            <a:ext cx="6378026" cy="2056254"/>
            <a:chOff x="229347" y="4349353"/>
            <a:chExt cx="6378026" cy="2056254"/>
          </a:xfrm>
        </p:grpSpPr>
        <p:sp>
          <p:nvSpPr>
            <p:cNvPr id="29" name="Rectangle 28">
              <a:extLst>
                <a:ext uri="{FF2B5EF4-FFF2-40B4-BE49-F238E27FC236}">
                  <a16:creationId xmlns:a16="http://schemas.microsoft.com/office/drawing/2014/main" id="{BF7050AD-49B1-BF4E-E3D0-B83D44AF5AF1}"/>
                </a:ext>
              </a:extLst>
            </p:cNvPr>
            <p:cNvSpPr/>
            <p:nvPr/>
          </p:nvSpPr>
          <p:spPr>
            <a:xfrm>
              <a:off x="567506" y="4601353"/>
              <a:ext cx="6039867" cy="1077218"/>
            </a:xfrm>
            <a:prstGeom prst="rect">
              <a:avLst/>
            </a:prstGeom>
          </p:spPr>
          <p:txBody>
            <a:bodyPr wrap="square">
              <a:spAutoFit/>
            </a:bodyPr>
            <a:lstStyle/>
            <a:p>
              <a:r>
                <a:rPr lang="en-GB" sz="1600" dirty="0">
                  <a:cs typeface="Arial" panose="020B0604020202020204" pitchFamily="34" charset="0"/>
                </a:rPr>
                <a:t>This decision [to close the school] was taken by the Department for Education due to low roll numbers, partly caused by the school's lack of a permanent site, and the financial situation of Chapel Street, the trust which ran the school. </a:t>
              </a:r>
              <a:endParaRPr lang="en-GB" sz="1400" dirty="0">
                <a:solidFill>
                  <a:schemeClr val="accent3"/>
                </a:solidFill>
                <a:cs typeface="Arial" panose="020B0604020202020204" pitchFamily="34" charset="0"/>
              </a:endParaRPr>
            </a:p>
          </p:txBody>
        </p:sp>
        <p:sp>
          <p:nvSpPr>
            <p:cNvPr id="30" name="TextBox 29">
              <a:extLst>
                <a:ext uri="{FF2B5EF4-FFF2-40B4-BE49-F238E27FC236}">
                  <a16:creationId xmlns:a16="http://schemas.microsoft.com/office/drawing/2014/main" id="{0EAD2D34-54A5-5BDC-3593-DC762C902842}"/>
                </a:ext>
              </a:extLst>
            </p:cNvPr>
            <p:cNvSpPr txBox="1"/>
            <p:nvPr/>
          </p:nvSpPr>
          <p:spPr>
            <a:xfrm>
              <a:off x="229347" y="4349353"/>
              <a:ext cx="553304" cy="1200329"/>
            </a:xfrm>
            <a:prstGeom prst="rect">
              <a:avLst/>
            </a:prstGeom>
            <a:noFill/>
          </p:spPr>
          <p:txBody>
            <a:bodyPr wrap="square" rtlCol="0">
              <a:spAutoFit/>
            </a:bodyPr>
            <a:lstStyle/>
            <a:p>
              <a:r>
                <a:rPr lang="en-GB" sz="7200" dirty="0">
                  <a:solidFill>
                    <a:schemeClr val="accent1"/>
                  </a:solidFill>
                  <a:latin typeface="Arial" panose="020B0604020202020204" pitchFamily="34" charset="0"/>
                  <a:cs typeface="Arial" panose="020B0604020202020204" pitchFamily="34" charset="0"/>
                </a:rPr>
                <a:t>“</a:t>
              </a:r>
            </a:p>
          </p:txBody>
        </p:sp>
        <p:sp>
          <p:nvSpPr>
            <p:cNvPr id="31" name="Rectangle 30">
              <a:extLst>
                <a:ext uri="{FF2B5EF4-FFF2-40B4-BE49-F238E27FC236}">
                  <a16:creationId xmlns:a16="http://schemas.microsoft.com/office/drawing/2014/main" id="{DEC83601-1EBC-082A-4972-002BD5882C18}"/>
                </a:ext>
              </a:extLst>
            </p:cNvPr>
            <p:cNvSpPr/>
            <p:nvPr/>
          </p:nvSpPr>
          <p:spPr>
            <a:xfrm>
              <a:off x="2796597" y="5205278"/>
              <a:ext cx="492443" cy="1200329"/>
            </a:xfrm>
            <a:prstGeom prst="rect">
              <a:avLst/>
            </a:prstGeom>
          </p:spPr>
          <p:txBody>
            <a:bodyPr wrap="none">
              <a:spAutoFit/>
            </a:bodyPr>
            <a:lstStyle/>
            <a:p>
              <a:r>
                <a:rPr lang="en-GB" sz="7200" dirty="0">
                  <a:solidFill>
                    <a:schemeClr val="accent1"/>
                  </a:solidFill>
                  <a:latin typeface="Arial" panose="020B0604020202020204" pitchFamily="34" charset="0"/>
                  <a:cs typeface="Arial" panose="020B0604020202020204" pitchFamily="34" charset="0"/>
                </a:rPr>
                <a:t>”</a:t>
              </a:r>
              <a:endParaRPr lang="en-GB" sz="7200" dirty="0">
                <a:solidFill>
                  <a:schemeClr val="accent1"/>
                </a:solidFill>
              </a:endParaRPr>
            </a:p>
          </p:txBody>
        </p:sp>
      </p:grpSp>
      <p:grpSp>
        <p:nvGrpSpPr>
          <p:cNvPr id="34" name="Group 33">
            <a:extLst>
              <a:ext uri="{FF2B5EF4-FFF2-40B4-BE49-F238E27FC236}">
                <a16:creationId xmlns:a16="http://schemas.microsoft.com/office/drawing/2014/main" id="{0B44F4D7-2CCF-B8C3-1785-5F47883E2D3A}"/>
              </a:ext>
            </a:extLst>
          </p:cNvPr>
          <p:cNvGrpSpPr/>
          <p:nvPr/>
        </p:nvGrpSpPr>
        <p:grpSpPr>
          <a:xfrm>
            <a:off x="5357008" y="4034526"/>
            <a:ext cx="6538686" cy="2732769"/>
            <a:chOff x="479411" y="2538823"/>
            <a:chExt cx="4467455" cy="2732769"/>
          </a:xfrm>
        </p:grpSpPr>
        <p:sp>
          <p:nvSpPr>
            <p:cNvPr id="35" name="Rectangle 34">
              <a:extLst>
                <a:ext uri="{FF2B5EF4-FFF2-40B4-BE49-F238E27FC236}">
                  <a16:creationId xmlns:a16="http://schemas.microsoft.com/office/drawing/2014/main" id="{E7D22CFF-5EF1-BED0-2655-16E7D0A6BBE6}"/>
                </a:ext>
              </a:extLst>
            </p:cNvPr>
            <p:cNvSpPr/>
            <p:nvPr/>
          </p:nvSpPr>
          <p:spPr>
            <a:xfrm>
              <a:off x="772643" y="2951687"/>
              <a:ext cx="4174223" cy="1569660"/>
            </a:xfrm>
            <a:prstGeom prst="rect">
              <a:avLst/>
            </a:prstGeom>
          </p:spPr>
          <p:txBody>
            <a:bodyPr wrap="square">
              <a:spAutoFit/>
            </a:bodyPr>
            <a:lstStyle/>
            <a:p>
              <a:r>
                <a:rPr lang="en-GB" sz="1600" dirty="0"/>
                <a:t>Clerkenwell Parochial CofE Primary School, closed end of August 2021 – this school was an academy when it closed, so the decision was made by the Regional Schools Commissioner and the Secretary of State. The school closed due to declining pupil numbers and the financial constraints this caused, as schools receive funding based on pupil numbers.</a:t>
              </a:r>
            </a:p>
          </p:txBody>
        </p:sp>
        <p:sp>
          <p:nvSpPr>
            <p:cNvPr id="36" name="TextBox 35">
              <a:extLst>
                <a:ext uri="{FF2B5EF4-FFF2-40B4-BE49-F238E27FC236}">
                  <a16:creationId xmlns:a16="http://schemas.microsoft.com/office/drawing/2014/main" id="{E4E1AF9E-F6C0-AECF-E51F-5588DA7C3BD2}"/>
                </a:ext>
              </a:extLst>
            </p:cNvPr>
            <p:cNvSpPr txBox="1"/>
            <p:nvPr/>
          </p:nvSpPr>
          <p:spPr>
            <a:xfrm>
              <a:off x="479411" y="2538823"/>
              <a:ext cx="564365" cy="1200329"/>
            </a:xfrm>
            <a:prstGeom prst="rect">
              <a:avLst/>
            </a:prstGeom>
            <a:noFill/>
          </p:spPr>
          <p:txBody>
            <a:bodyPr wrap="square" rtlCol="0">
              <a:spAutoFit/>
            </a:bodyPr>
            <a:lstStyle/>
            <a:p>
              <a:r>
                <a:rPr lang="en-GB" sz="7200" dirty="0">
                  <a:solidFill>
                    <a:schemeClr val="accent5"/>
                  </a:solidFill>
                  <a:latin typeface="Arial" panose="020B0604020202020204" pitchFamily="34" charset="0"/>
                  <a:cs typeface="Arial" panose="020B0604020202020204" pitchFamily="34" charset="0"/>
                </a:rPr>
                <a:t>“</a:t>
              </a:r>
            </a:p>
          </p:txBody>
        </p:sp>
        <p:sp>
          <p:nvSpPr>
            <p:cNvPr id="37" name="Rectangle 36">
              <a:extLst>
                <a:ext uri="{FF2B5EF4-FFF2-40B4-BE49-F238E27FC236}">
                  <a16:creationId xmlns:a16="http://schemas.microsoft.com/office/drawing/2014/main" id="{63EF17E8-B9B6-8BD7-4AB7-02EDA14FA797}"/>
                </a:ext>
              </a:extLst>
            </p:cNvPr>
            <p:cNvSpPr/>
            <p:nvPr/>
          </p:nvSpPr>
          <p:spPr>
            <a:xfrm>
              <a:off x="1361725" y="4071263"/>
              <a:ext cx="385914" cy="1200329"/>
            </a:xfrm>
            <a:prstGeom prst="rect">
              <a:avLst/>
            </a:prstGeom>
          </p:spPr>
          <p:txBody>
            <a:bodyPr wrap="none">
              <a:spAutoFit/>
            </a:bodyPr>
            <a:lstStyle/>
            <a:p>
              <a:r>
                <a:rPr lang="en-GB" sz="7200" dirty="0">
                  <a:solidFill>
                    <a:schemeClr val="accent5"/>
                  </a:solidFill>
                  <a:latin typeface="Arial" panose="020B0604020202020204" pitchFamily="34" charset="0"/>
                  <a:cs typeface="Arial" panose="020B0604020202020204" pitchFamily="34" charset="0"/>
                </a:rPr>
                <a:t>”</a:t>
              </a:r>
              <a:endParaRPr lang="en-GB" sz="7200" dirty="0">
                <a:solidFill>
                  <a:schemeClr val="accent5"/>
                </a:solidFill>
              </a:endParaRPr>
            </a:p>
          </p:txBody>
        </p:sp>
      </p:grpSp>
      <p:sp>
        <p:nvSpPr>
          <p:cNvPr id="9" name="TextBox 8">
            <a:extLst>
              <a:ext uri="{FF2B5EF4-FFF2-40B4-BE49-F238E27FC236}">
                <a16:creationId xmlns:a16="http://schemas.microsoft.com/office/drawing/2014/main" id="{4E3346B1-2D19-0436-6B29-958F9D4FA81B}"/>
              </a:ext>
            </a:extLst>
          </p:cNvPr>
          <p:cNvSpPr txBox="1"/>
          <p:nvPr/>
        </p:nvSpPr>
        <p:spPr>
          <a:xfrm>
            <a:off x="127221" y="6557918"/>
            <a:ext cx="9611832" cy="261610"/>
          </a:xfrm>
          <a:prstGeom prst="rect">
            <a:avLst/>
          </a:prstGeom>
          <a:noFill/>
        </p:spPr>
        <p:txBody>
          <a:bodyPr wrap="square" rtlCol="0">
            <a:spAutoFit/>
          </a:bodyPr>
          <a:lstStyle/>
          <a:p>
            <a:r>
              <a:rPr lang="en-GB" sz="1100" dirty="0"/>
              <a:t>The above quotes were taken from the council’s reasons for specific school closures or mergers within their borough.</a:t>
            </a:r>
            <a:endParaRPr lang="en-GB" sz="1100" dirty="0">
              <a:highlight>
                <a:srgbClr val="FFFF00"/>
              </a:highlight>
              <a:cs typeface="Arial" panose="020B0604020202020204" pitchFamily="34" charset="0"/>
            </a:endParaRPr>
          </a:p>
        </p:txBody>
      </p:sp>
      <p:grpSp>
        <p:nvGrpSpPr>
          <p:cNvPr id="3" name="Group 2">
            <a:extLst>
              <a:ext uri="{FF2B5EF4-FFF2-40B4-BE49-F238E27FC236}">
                <a16:creationId xmlns:a16="http://schemas.microsoft.com/office/drawing/2014/main" id="{97699510-B294-9B82-D7D9-D00AC012A100}"/>
              </a:ext>
            </a:extLst>
          </p:cNvPr>
          <p:cNvGrpSpPr/>
          <p:nvPr/>
        </p:nvGrpSpPr>
        <p:grpSpPr>
          <a:xfrm>
            <a:off x="467949" y="2412729"/>
            <a:ext cx="4510833" cy="4511370"/>
            <a:chOff x="479411" y="2538823"/>
            <a:chExt cx="4510833" cy="4511370"/>
          </a:xfrm>
        </p:grpSpPr>
        <p:sp>
          <p:nvSpPr>
            <p:cNvPr id="11" name="Rectangle 10">
              <a:extLst>
                <a:ext uri="{FF2B5EF4-FFF2-40B4-BE49-F238E27FC236}">
                  <a16:creationId xmlns:a16="http://schemas.microsoft.com/office/drawing/2014/main" id="{D8E806B3-3432-47CC-5127-DDB5D0557CF6}"/>
                </a:ext>
              </a:extLst>
            </p:cNvPr>
            <p:cNvSpPr/>
            <p:nvPr/>
          </p:nvSpPr>
          <p:spPr>
            <a:xfrm>
              <a:off x="816021" y="2753795"/>
              <a:ext cx="4174223" cy="3539430"/>
            </a:xfrm>
            <a:prstGeom prst="rect">
              <a:avLst/>
            </a:prstGeom>
          </p:spPr>
          <p:txBody>
            <a:bodyPr wrap="square">
              <a:spAutoFit/>
            </a:bodyPr>
            <a:lstStyle/>
            <a:p>
              <a:r>
                <a:rPr lang="en-GB" sz="1600" dirty="0">
                  <a:cs typeface="Arial" panose="020B0604020202020204" pitchFamily="34" charset="0"/>
                </a:rPr>
                <a:t>The school was no longer seen as viable. There are several reasons contributing to this shared view, chiefly:</a:t>
              </a:r>
            </a:p>
            <a:p>
              <a:endParaRPr lang="en-GB" sz="1600" dirty="0">
                <a:cs typeface="Arial" panose="020B0604020202020204" pitchFamily="34" charset="0"/>
              </a:endParaRPr>
            </a:p>
            <a:p>
              <a:pPr marL="285750" indent="-285750">
                <a:buFont typeface="Arial" panose="020B0604020202020204" pitchFamily="34" charset="0"/>
                <a:buChar char="•"/>
              </a:pPr>
              <a:r>
                <a:rPr lang="en-GB" sz="1600" dirty="0">
                  <a:cs typeface="Arial" panose="020B0604020202020204" pitchFamily="34" charset="0"/>
                </a:rPr>
                <a:t> most of the building’s estate needed for a viable 11-16 secondary school was unfit for purpose and was in poor repair (these portions of the estate were out of use due to health and safety concerns)</a:t>
              </a:r>
            </a:p>
            <a:p>
              <a:pPr marL="285750" indent="-285750">
                <a:buFont typeface="Arial" panose="020B0604020202020204" pitchFamily="34" charset="0"/>
                <a:buChar char="•"/>
              </a:pPr>
              <a:r>
                <a:rPr lang="en-GB" sz="1600" dirty="0">
                  <a:cs typeface="Arial" panose="020B0604020202020204" pitchFamily="34" charset="0"/>
                </a:rPr>
                <a:t>the pupil roll has fallen consistently over the past several years</a:t>
              </a:r>
            </a:p>
            <a:p>
              <a:pPr marL="285750" indent="-285750">
                <a:buFont typeface="Arial" panose="020B0604020202020204" pitchFamily="34" charset="0"/>
                <a:buChar char="•"/>
              </a:pPr>
              <a:r>
                <a:rPr lang="en-GB" sz="1600" dirty="0">
                  <a:cs typeface="Arial" panose="020B0604020202020204" pitchFamily="34" charset="0"/>
                </a:rPr>
                <a:t>the school budget has been in deficit for several years with the school having significant debt.</a:t>
              </a:r>
            </a:p>
          </p:txBody>
        </p:sp>
        <p:sp>
          <p:nvSpPr>
            <p:cNvPr id="14" name="TextBox 13">
              <a:extLst>
                <a:ext uri="{FF2B5EF4-FFF2-40B4-BE49-F238E27FC236}">
                  <a16:creationId xmlns:a16="http://schemas.microsoft.com/office/drawing/2014/main" id="{CDD6DCE1-3D23-0851-71BA-1E645B0637F8}"/>
                </a:ext>
              </a:extLst>
            </p:cNvPr>
            <p:cNvSpPr txBox="1"/>
            <p:nvPr/>
          </p:nvSpPr>
          <p:spPr>
            <a:xfrm>
              <a:off x="479411" y="2538823"/>
              <a:ext cx="564365" cy="1200329"/>
            </a:xfrm>
            <a:prstGeom prst="rect">
              <a:avLst/>
            </a:prstGeom>
            <a:noFill/>
          </p:spPr>
          <p:txBody>
            <a:bodyPr wrap="square" rtlCol="0">
              <a:spAutoFit/>
            </a:bodyPr>
            <a:lstStyle/>
            <a:p>
              <a:r>
                <a:rPr lang="en-GB" sz="7200" dirty="0">
                  <a:solidFill>
                    <a:schemeClr val="accent3"/>
                  </a:solidFill>
                  <a:latin typeface="Arial" panose="020B0604020202020204" pitchFamily="34" charset="0"/>
                  <a:cs typeface="Arial" panose="020B0604020202020204" pitchFamily="34" charset="0"/>
                </a:rPr>
                <a:t>“</a:t>
              </a:r>
            </a:p>
          </p:txBody>
        </p:sp>
        <p:sp>
          <p:nvSpPr>
            <p:cNvPr id="15" name="Rectangle 14">
              <a:extLst>
                <a:ext uri="{FF2B5EF4-FFF2-40B4-BE49-F238E27FC236}">
                  <a16:creationId xmlns:a16="http://schemas.microsoft.com/office/drawing/2014/main" id="{653AB632-4FEC-7BC9-DC80-F9C98C72CBC2}"/>
                </a:ext>
              </a:extLst>
            </p:cNvPr>
            <p:cNvSpPr/>
            <p:nvPr/>
          </p:nvSpPr>
          <p:spPr>
            <a:xfrm>
              <a:off x="2515008" y="5849864"/>
              <a:ext cx="492443" cy="1200329"/>
            </a:xfrm>
            <a:prstGeom prst="rect">
              <a:avLst/>
            </a:prstGeom>
          </p:spPr>
          <p:txBody>
            <a:bodyPr wrap="none">
              <a:spAutoFit/>
            </a:bodyPr>
            <a:lstStyle/>
            <a:p>
              <a:r>
                <a:rPr lang="en-GB" sz="7200" dirty="0">
                  <a:solidFill>
                    <a:schemeClr val="accent3"/>
                  </a:solidFill>
                  <a:latin typeface="Arial" panose="020B0604020202020204" pitchFamily="34" charset="0"/>
                  <a:cs typeface="Arial" panose="020B0604020202020204" pitchFamily="34" charset="0"/>
                </a:rPr>
                <a:t>”</a:t>
              </a:r>
              <a:endParaRPr lang="en-GB" sz="7200" dirty="0">
                <a:solidFill>
                  <a:schemeClr val="accent3"/>
                </a:solidFill>
              </a:endParaRPr>
            </a:p>
          </p:txBody>
        </p:sp>
      </p:grpSp>
    </p:spTree>
    <p:extLst>
      <p:ext uri="{BB962C8B-B14F-4D97-AF65-F5344CB8AC3E}">
        <p14:creationId xmlns:p14="http://schemas.microsoft.com/office/powerpoint/2010/main" val="4182170668"/>
      </p:ext>
    </p:extLst>
  </p:cSld>
  <p:clrMapOvr>
    <a:masterClrMapping/>
  </p:clrMapOvr>
</p:sld>
</file>

<file path=ppt/theme/theme1.xml><?xml version="1.0" encoding="utf-8"?>
<a:theme xmlns:a="http://schemas.openxmlformats.org/drawingml/2006/main" name="CIU Light Theme">
  <a:themeElements>
    <a:clrScheme name="City Intelligence">
      <a:dk1>
        <a:srgbClr val="000000"/>
      </a:dk1>
      <a:lt1>
        <a:srgbClr val="FFFFFF"/>
      </a:lt1>
      <a:dk2>
        <a:srgbClr val="353D42"/>
      </a:dk2>
      <a:lt2>
        <a:srgbClr val="868B8E"/>
      </a:lt2>
      <a:accent1>
        <a:srgbClr val="008BC1"/>
      </a:accent1>
      <a:accent2>
        <a:srgbClr val="EE266D"/>
      </a:accent2>
      <a:accent3>
        <a:srgbClr val="4C9E4C"/>
      </a:accent3>
      <a:accent4>
        <a:srgbClr val="9E0059"/>
      </a:accent4>
      <a:accent5>
        <a:srgbClr val="DD072B"/>
      </a:accent5>
      <a:accent6>
        <a:srgbClr val="C617A1"/>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IU Half and Half">
  <a:themeElements>
    <a:clrScheme name="City Intelligence">
      <a:dk1>
        <a:srgbClr val="000000"/>
      </a:dk1>
      <a:lt1>
        <a:srgbClr val="FFFFFF"/>
      </a:lt1>
      <a:dk2>
        <a:srgbClr val="353D42"/>
      </a:dk2>
      <a:lt2>
        <a:srgbClr val="868B8E"/>
      </a:lt2>
      <a:accent1>
        <a:srgbClr val="008BC1"/>
      </a:accent1>
      <a:accent2>
        <a:srgbClr val="EE266D"/>
      </a:accent2>
      <a:accent3>
        <a:srgbClr val="4C9E4C"/>
      </a:accent3>
      <a:accent4>
        <a:srgbClr val="9E0059"/>
      </a:accent4>
      <a:accent5>
        <a:srgbClr val="DD072B"/>
      </a:accent5>
      <a:accent6>
        <a:srgbClr val="C617A1"/>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ONTENT_MOL">
  <a:themeElements>
    <a:clrScheme name="MOL2">
      <a:dk1>
        <a:srgbClr val="353E43"/>
      </a:dk1>
      <a:lt1>
        <a:srgbClr val="FFFFFF"/>
      </a:lt1>
      <a:dk2>
        <a:srgbClr val="5C6970"/>
      </a:dk2>
      <a:lt2>
        <a:srgbClr val="A3A3A3"/>
      </a:lt2>
      <a:accent1>
        <a:srgbClr val="EE266D"/>
      </a:accent1>
      <a:accent2>
        <a:srgbClr val="5C6970"/>
      </a:accent2>
      <a:accent3>
        <a:srgbClr val="00AEEF"/>
      </a:accent3>
      <a:accent4>
        <a:srgbClr val="E95814"/>
      </a:accent4>
      <a:accent5>
        <a:srgbClr val="792D89"/>
      </a:accent5>
      <a:accent6>
        <a:srgbClr val="008D48"/>
      </a:accent6>
      <a:hlink>
        <a:srgbClr val="5C6970"/>
      </a:hlink>
      <a:folHlink>
        <a:srgbClr val="A3A3A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9525">
          <a:solidFill>
            <a:schemeClr val="accent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indent="0" algn="ctr">
          <a:spcBef>
            <a:spcPts val="300"/>
          </a:spcBef>
          <a:buFont typeface="Courier New" pitchFamily="49" charset="0"/>
          <a:buNone/>
          <a:defRPr sz="1600" dirty="0" smtClean="0">
            <a:solidFill>
              <a:schemeClr val="bg1"/>
            </a:solidFill>
            <a:latin typeface="+mj-lt"/>
            <a:cs typeface="Brave Sans" panose="020B0504020101010102"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noAutofit/>
      </a:bodyPr>
      <a:lstStyle>
        <a:defPPr algn="l">
          <a:spcBef>
            <a:spcPts val="0"/>
          </a:spcBef>
          <a:defRPr sz="1600" dirty="0" err="1" smtClean="0">
            <a:latin typeface="+mn-lt"/>
            <a:cs typeface="Arial" pitchFamily="34" charset="0"/>
          </a:defRPr>
        </a:defPPr>
      </a:lstStyle>
    </a:txDef>
  </a:objectDefaults>
  <a:extraClrSchemeLst/>
  <a:custClrLst>
    <a:custClr>
      <a:srgbClr val="EE266D"/>
    </a:custClr>
    <a:custClr>
      <a:srgbClr val="00AEEF"/>
    </a:custClr>
    <a:custClr>
      <a:srgbClr val="008D48"/>
    </a:custClr>
    <a:custClr>
      <a:srgbClr val="FFF200"/>
    </a:custClr>
    <a:custClr>
      <a:srgbClr val="E85713"/>
    </a:custClr>
    <a:custClr>
      <a:srgbClr val="E0001B"/>
    </a:custClr>
    <a:custClr>
      <a:srgbClr val="9E0059"/>
    </a:custClr>
    <a:custClr>
      <a:srgbClr val="00577D"/>
    </a:custClr>
    <a:custClr>
      <a:srgbClr val="DCA000"/>
    </a:custClr>
    <a:custClr>
      <a:srgbClr val="792C89"/>
    </a:custClr>
    <a:custClr>
      <a:srgbClr val="F1518A"/>
    </a:custClr>
    <a:custClr>
      <a:srgbClr val="33BEF2"/>
    </a:custClr>
    <a:custClr>
      <a:srgbClr val="33A46D"/>
    </a:custClr>
    <a:custClr>
      <a:srgbClr val="FFF533"/>
    </a:custClr>
    <a:custClr>
      <a:srgbClr val="ED7942"/>
    </a:custClr>
    <a:custClr>
      <a:srgbClr val="E63349"/>
    </a:custClr>
    <a:custClr>
      <a:srgbClr val="B1337A"/>
    </a:custClr>
    <a:custClr>
      <a:srgbClr val="337997"/>
    </a:custClr>
    <a:custClr>
      <a:srgbClr val="E3B333"/>
    </a:custClr>
    <a:custClr>
      <a:srgbClr val="9456A1"/>
    </a:custClr>
    <a:custClr>
      <a:srgbClr val="F57DA7"/>
    </a:custClr>
    <a:custClr>
      <a:srgbClr val="66CEF5"/>
    </a:custClr>
    <a:custClr>
      <a:srgbClr val="66BB91"/>
    </a:custClr>
    <a:custClr>
      <a:srgbClr val="FFF766"/>
    </a:custClr>
    <a:custClr>
      <a:srgbClr val="F19A71"/>
    </a:custClr>
    <a:custClr>
      <a:srgbClr val="EC6676"/>
    </a:custClr>
    <a:custClr>
      <a:srgbClr val="C5669B"/>
    </a:custClr>
    <a:custClr>
      <a:srgbClr val="669AB1"/>
    </a:custClr>
    <a:custClr>
      <a:srgbClr val="EAC666"/>
    </a:custClr>
    <a:custClr>
      <a:srgbClr val="AF81B8"/>
    </a:custClr>
    <a:custClr>
      <a:srgbClr val="F8A8C5"/>
    </a:custClr>
    <a:custClr>
      <a:srgbClr val="99DFF9"/>
    </a:custClr>
    <a:custClr>
      <a:srgbClr val="99D1B6"/>
    </a:custClr>
    <a:custClr>
      <a:srgbClr val="FFFA99"/>
    </a:custClr>
    <a:custClr>
      <a:srgbClr val="F6BCA1"/>
    </a:custClr>
    <a:custClr>
      <a:srgbClr val="F399A4"/>
    </a:custClr>
    <a:custClr>
      <a:srgbClr val="D899BD"/>
    </a:custClr>
    <a:custClr>
      <a:srgbClr val="99BCCB"/>
    </a:custClr>
    <a:custClr>
      <a:srgbClr val="F1D999"/>
    </a:custClr>
    <a:custClr>
      <a:srgbClr val="C9ABD0"/>
    </a:custClr>
    <a:custClr>
      <a:srgbClr val="FCD4E2"/>
    </a:custClr>
    <a:custClr>
      <a:srgbClr val="CCEFFC"/>
    </a:custClr>
    <a:custClr>
      <a:srgbClr val="CCE8DA"/>
    </a:custClr>
    <a:custClr>
      <a:srgbClr val="FFFCCC"/>
    </a:custClr>
    <a:custClr>
      <a:srgbClr val="FADDD0"/>
    </a:custClr>
    <a:custClr>
      <a:srgbClr val="F9CCD1"/>
    </a:custClr>
    <a:custClr>
      <a:srgbClr val="ECCCDE"/>
    </a:custClr>
    <a:custClr>
      <a:srgbClr val="CCDDE5"/>
    </a:custClr>
    <a:custClr>
      <a:srgbClr val="F8ECCC"/>
    </a:custClr>
    <a:custClr>
      <a:srgbClr val="E4D5E7"/>
    </a:custClr>
  </a:custClr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35EDF9DD8DBB143AE8CD71BDB6B0E3B" ma:contentTypeVersion="16" ma:contentTypeDescription="Create a new document." ma:contentTypeScope="" ma:versionID="ad83a4f32f75fac6ad8403f0b71da293">
  <xsd:schema xmlns:xsd="http://www.w3.org/2001/XMLSchema" xmlns:xs="http://www.w3.org/2001/XMLSchema" xmlns:p="http://schemas.microsoft.com/office/2006/metadata/properties" xmlns:ns2="7fc9ebc1-6786-4aad-aee1-fdcde6e01ff9" xmlns:ns3="fd7425d0-09b7-49b7-b351-1ad2162dc0d7" targetNamespace="http://schemas.microsoft.com/office/2006/metadata/properties" ma:root="true" ma:fieldsID="8c7e35308daf9f7cf104f43c067b3dac" ns2:_="" ns3:_="">
    <xsd:import namespace="7fc9ebc1-6786-4aad-aee1-fdcde6e01ff9"/>
    <xsd:import namespace="fd7425d0-09b7-49b7-b351-1ad2162dc0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3:SharedWithUsers" minOccurs="0"/>
                <xsd:element ref="ns3:SharedWithDetails"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c9ebc1-6786-4aad-aee1-fdcde6e01f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651981c-07c9-48be-a366-aa18a08a6388"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7425d0-09b7-49b7-b351-1ad2162dc0d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a9212fa-e287-49e9-bc27-6480ee8b07e2}" ma:internalName="TaxCatchAll" ma:showField="CatchAllData" ma:web="fd7425d0-09b7-49b7-b351-1ad2162dc0d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fc9ebc1-6786-4aad-aee1-fdcde6e01ff9">
      <Terms xmlns="http://schemas.microsoft.com/office/infopath/2007/PartnerControls"/>
    </lcf76f155ced4ddcb4097134ff3c332f>
    <TaxCatchAll xmlns="fd7425d0-09b7-49b7-b351-1ad2162dc0d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2E796F1-EE0A-4D39-82FB-329C180307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fc9ebc1-6786-4aad-aee1-fdcde6e01ff9"/>
    <ds:schemaRef ds:uri="fd7425d0-09b7-49b7-b351-1ad2162dc0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16879A-0D37-4AE1-8CBB-31E8358A98B5}">
  <ds:schemaRefs>
    <ds:schemaRef ds:uri="http://purl.org/dc/elements/1.1/"/>
    <ds:schemaRef ds:uri="http://schemas.microsoft.com/office/2006/metadata/properties"/>
    <ds:schemaRef ds:uri="f2cf58c4-565e-4782-9603-75ccb34af79a"/>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9fed6848-59c2-4497-8670-b770bb93c5f2"/>
    <ds:schemaRef ds:uri="http://www.w3.org/XML/1998/namespace"/>
    <ds:schemaRef ds:uri="http://purl.org/dc/dcmitype/"/>
    <ds:schemaRef ds:uri="7fc9ebc1-6786-4aad-aee1-fdcde6e01ff9"/>
    <ds:schemaRef ds:uri="fd7425d0-09b7-49b7-b351-1ad2162dc0d7"/>
  </ds:schemaRefs>
</ds:datastoreItem>
</file>

<file path=customXml/itemProps3.xml><?xml version="1.0" encoding="utf-8"?>
<ds:datastoreItem xmlns:ds="http://schemas.openxmlformats.org/officeDocument/2006/customXml" ds:itemID="{84D14DCB-350F-45BC-9DC9-281144045C4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53799</TotalTime>
  <Words>1087</Words>
  <Application>Microsoft Office PowerPoint</Application>
  <PresentationFormat>Widescreen</PresentationFormat>
  <Paragraphs>74</Paragraphs>
  <Slides>7</Slides>
  <Notes>6</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vt:i4>
      </vt:variant>
    </vt:vector>
  </HeadingPairs>
  <TitlesOfParts>
    <vt:vector size="17" baseType="lpstr">
      <vt:lpstr>Aptos</vt:lpstr>
      <vt:lpstr>Arial</vt:lpstr>
      <vt:lpstr>Brave Sans</vt:lpstr>
      <vt:lpstr>Calibri</vt:lpstr>
      <vt:lpstr>Courier New</vt:lpstr>
      <vt:lpstr>Symbol</vt:lpstr>
      <vt:lpstr>Times New Roman</vt:lpstr>
      <vt:lpstr>CIU Light Theme</vt:lpstr>
      <vt:lpstr>CIU Half and Half</vt:lpstr>
      <vt:lpstr>CONTENT_MOL</vt:lpstr>
      <vt:lpstr>PowerPoint Presentation</vt:lpstr>
      <vt:lpstr>PowerPoint Presentation</vt:lpstr>
      <vt:lpstr>Background and key summary</vt:lpstr>
      <vt:lpstr>Key findings</vt:lpstr>
      <vt:lpstr>London borough variation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London and the work of the City Intelligence Unit</dc:title>
  <dc:creator>Nathan Pierce</dc:creator>
  <cp:lastModifiedBy>Kenny Oladimeji</cp:lastModifiedBy>
  <cp:revision>184</cp:revision>
  <dcterms:created xsi:type="dcterms:W3CDTF">2019-12-08T15:42:05Z</dcterms:created>
  <dcterms:modified xsi:type="dcterms:W3CDTF">2025-12-12T11:00:43Z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0x010100535EDF9DD8DBB143AE8CD71BDB6B0E3B</vt:lpwstr>
  </property>
  <property fmtid="{D5CDD505-2E9C-101B-9397-08002B2CF9AE}" pid="3" name="MediaServiceImageTags">
    <vt:lpwstr/>
  </property>
</Properties>
</file>