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</p:sldIdLst>
  <p:sldSz cx="9144000" cy="5148263"/>
  <p:notesSz cx="6858000" cy="9144000"/>
  <p:defaultTextStyle>
    <a:defPPr>
      <a:defRPr lang="en-GB"/>
    </a:defPPr>
    <a:lvl1pPr marL="0" algn="l" defTabSz="4696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9651" algn="l" defTabSz="4696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9302" algn="l" defTabSz="4696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408953" algn="l" defTabSz="4696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78605" algn="l" defTabSz="4696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48255" algn="l" defTabSz="4696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817907" algn="l" defTabSz="4696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87557" algn="l" defTabSz="4696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57209" algn="l" defTabSz="4696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3"/>
    <a:srgbClr val="FFF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3" autoAdjust="0"/>
    <p:restoredTop sz="86397" autoAdjust="0"/>
  </p:normalViewPr>
  <p:slideViewPr>
    <p:cSldViewPr snapToGrid="0" snapToObjects="1">
      <p:cViewPr varScale="1">
        <p:scale>
          <a:sx n="72" d="100"/>
          <a:sy n="72" d="100"/>
        </p:scale>
        <p:origin x="60" y="861"/>
      </p:cViewPr>
      <p:guideLst>
        <p:guide orient="horz" pos="1622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9301"/>
            <a:ext cx="7772400" cy="11035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50"/>
            <a:ext cx="6400801" cy="13156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8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8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8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7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7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0FFB-A13F-1E44-9FD5-31D9A8F8658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D0AC-6EDC-D44D-82DB-31D83CB261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0FFB-A13F-1E44-9FD5-31D9A8F8658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D0AC-6EDC-D44D-82DB-31D83CB261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171"/>
            <a:ext cx="2057400" cy="439270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06171"/>
            <a:ext cx="6019800" cy="439270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0FFB-A13F-1E44-9FD5-31D9A8F8658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D0AC-6EDC-D44D-82DB-31D83CB261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0FFB-A13F-1E44-9FD5-31D9A8F8658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D0AC-6EDC-D44D-82DB-31D83CB261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7"/>
            <a:ext cx="7772400" cy="1022502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5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6965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393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89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86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2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79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75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72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0FFB-A13F-1E44-9FD5-31D9A8F8658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D0AC-6EDC-D44D-82DB-31D83CB261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262"/>
            <a:ext cx="4038600" cy="339761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1262"/>
            <a:ext cx="4038600" cy="339761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0FFB-A13F-1E44-9FD5-31D9A8F8658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D0AC-6EDC-D44D-82DB-31D83CB261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3"/>
            <a:ext cx="4040189" cy="48026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651" indent="0">
              <a:buNone/>
              <a:defRPr sz="2000" b="1"/>
            </a:lvl2pPr>
            <a:lvl3pPr marL="939302" indent="0">
              <a:buNone/>
              <a:defRPr sz="1800" b="1"/>
            </a:lvl3pPr>
            <a:lvl4pPr marL="1408953" indent="0">
              <a:buNone/>
              <a:defRPr sz="1600" b="1"/>
            </a:lvl4pPr>
            <a:lvl5pPr marL="1878605" indent="0">
              <a:buNone/>
              <a:defRPr sz="1600" b="1"/>
            </a:lvl5pPr>
            <a:lvl6pPr marL="2348255" indent="0">
              <a:buNone/>
              <a:defRPr sz="1600" b="1"/>
            </a:lvl6pPr>
            <a:lvl7pPr marL="2817907" indent="0">
              <a:buNone/>
              <a:defRPr sz="1600" b="1"/>
            </a:lvl7pPr>
            <a:lvl8pPr marL="3287557" indent="0">
              <a:buNone/>
              <a:defRPr sz="1600" b="1"/>
            </a:lvl8pPr>
            <a:lvl9pPr marL="37572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6"/>
            <a:ext cx="4040189" cy="2966211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2403"/>
            <a:ext cx="4041775" cy="480266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651" indent="0">
              <a:buNone/>
              <a:defRPr sz="2000" b="1"/>
            </a:lvl2pPr>
            <a:lvl3pPr marL="939302" indent="0">
              <a:buNone/>
              <a:defRPr sz="1800" b="1"/>
            </a:lvl3pPr>
            <a:lvl4pPr marL="1408953" indent="0">
              <a:buNone/>
              <a:defRPr sz="1600" b="1"/>
            </a:lvl4pPr>
            <a:lvl5pPr marL="1878605" indent="0">
              <a:buNone/>
              <a:defRPr sz="1600" b="1"/>
            </a:lvl5pPr>
            <a:lvl6pPr marL="2348255" indent="0">
              <a:buNone/>
              <a:defRPr sz="1600" b="1"/>
            </a:lvl6pPr>
            <a:lvl7pPr marL="2817907" indent="0">
              <a:buNone/>
              <a:defRPr sz="1600" b="1"/>
            </a:lvl7pPr>
            <a:lvl8pPr marL="3287557" indent="0">
              <a:buNone/>
              <a:defRPr sz="1600" b="1"/>
            </a:lvl8pPr>
            <a:lvl9pPr marL="37572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2666"/>
            <a:ext cx="4041775" cy="2966211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0FFB-A13F-1E44-9FD5-31D9A8F8658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D0AC-6EDC-D44D-82DB-31D83CB261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0FFB-A13F-1E44-9FD5-31D9A8F8658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D0AC-6EDC-D44D-82DB-31D83CB261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0FFB-A13F-1E44-9FD5-31D9A8F8658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D0AC-6EDC-D44D-82DB-31D83CB261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978"/>
            <a:ext cx="3008312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979"/>
            <a:ext cx="5111750" cy="4393900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7324"/>
            <a:ext cx="3008312" cy="3521556"/>
          </a:xfrm>
        </p:spPr>
        <p:txBody>
          <a:bodyPr/>
          <a:lstStyle>
            <a:lvl1pPr marL="0" indent="0">
              <a:buNone/>
              <a:defRPr sz="1400"/>
            </a:lvl1pPr>
            <a:lvl2pPr marL="469651" indent="0">
              <a:buNone/>
              <a:defRPr sz="1200"/>
            </a:lvl2pPr>
            <a:lvl3pPr marL="939302" indent="0">
              <a:buNone/>
              <a:defRPr sz="1000"/>
            </a:lvl3pPr>
            <a:lvl4pPr marL="1408953" indent="0">
              <a:buNone/>
              <a:defRPr sz="900"/>
            </a:lvl4pPr>
            <a:lvl5pPr marL="1878605" indent="0">
              <a:buNone/>
              <a:defRPr sz="900"/>
            </a:lvl5pPr>
            <a:lvl6pPr marL="2348255" indent="0">
              <a:buNone/>
              <a:defRPr sz="900"/>
            </a:lvl6pPr>
            <a:lvl7pPr marL="2817907" indent="0">
              <a:buNone/>
              <a:defRPr sz="900"/>
            </a:lvl7pPr>
            <a:lvl8pPr marL="3287557" indent="0">
              <a:buNone/>
              <a:defRPr sz="900"/>
            </a:lvl8pPr>
            <a:lvl9pPr marL="37572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0FFB-A13F-1E44-9FD5-31D9A8F8658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D0AC-6EDC-D44D-82DB-31D83CB261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3786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60006"/>
            <a:ext cx="5486400" cy="3088958"/>
          </a:xfrm>
        </p:spPr>
        <p:txBody>
          <a:bodyPr/>
          <a:lstStyle>
            <a:lvl1pPr marL="0" indent="0">
              <a:buNone/>
              <a:defRPr sz="3300"/>
            </a:lvl1pPr>
            <a:lvl2pPr marL="469651" indent="0">
              <a:buNone/>
              <a:defRPr sz="2800"/>
            </a:lvl2pPr>
            <a:lvl3pPr marL="939302" indent="0">
              <a:buNone/>
              <a:defRPr sz="2500"/>
            </a:lvl3pPr>
            <a:lvl4pPr marL="1408953" indent="0">
              <a:buNone/>
              <a:defRPr sz="2000"/>
            </a:lvl4pPr>
            <a:lvl5pPr marL="1878605" indent="0">
              <a:buNone/>
              <a:defRPr sz="2000"/>
            </a:lvl5pPr>
            <a:lvl6pPr marL="2348255" indent="0">
              <a:buNone/>
              <a:defRPr sz="2000"/>
            </a:lvl6pPr>
            <a:lvl7pPr marL="2817907" indent="0">
              <a:buNone/>
              <a:defRPr sz="2000"/>
            </a:lvl7pPr>
            <a:lvl8pPr marL="3287557" indent="0">
              <a:buNone/>
              <a:defRPr sz="2000"/>
            </a:lvl8pPr>
            <a:lvl9pPr marL="37572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9231"/>
            <a:ext cx="5486400" cy="604206"/>
          </a:xfrm>
        </p:spPr>
        <p:txBody>
          <a:bodyPr/>
          <a:lstStyle>
            <a:lvl1pPr marL="0" indent="0">
              <a:buNone/>
              <a:defRPr sz="1400"/>
            </a:lvl1pPr>
            <a:lvl2pPr marL="469651" indent="0">
              <a:buNone/>
              <a:defRPr sz="1200"/>
            </a:lvl2pPr>
            <a:lvl3pPr marL="939302" indent="0">
              <a:buNone/>
              <a:defRPr sz="1000"/>
            </a:lvl3pPr>
            <a:lvl4pPr marL="1408953" indent="0">
              <a:buNone/>
              <a:defRPr sz="900"/>
            </a:lvl4pPr>
            <a:lvl5pPr marL="1878605" indent="0">
              <a:buNone/>
              <a:defRPr sz="900"/>
            </a:lvl5pPr>
            <a:lvl6pPr marL="2348255" indent="0">
              <a:buNone/>
              <a:defRPr sz="900"/>
            </a:lvl6pPr>
            <a:lvl7pPr marL="2817907" indent="0">
              <a:buNone/>
              <a:defRPr sz="900"/>
            </a:lvl7pPr>
            <a:lvl8pPr marL="3287557" indent="0">
              <a:buNone/>
              <a:defRPr sz="900"/>
            </a:lvl8pPr>
            <a:lvl9pPr marL="3757209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0FFB-A13F-1E44-9FD5-31D9A8F8658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D0AC-6EDC-D44D-82DB-31D83CB2616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6170"/>
            <a:ext cx="8229600" cy="858044"/>
          </a:xfrm>
          <a:prstGeom prst="rect">
            <a:avLst/>
          </a:prstGeom>
        </p:spPr>
        <p:txBody>
          <a:bodyPr vert="horz" lIns="93930" tIns="46965" rIns="93930" bIns="4696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1262"/>
            <a:ext cx="8229600" cy="3397616"/>
          </a:xfrm>
          <a:prstGeom prst="rect">
            <a:avLst/>
          </a:prstGeom>
        </p:spPr>
        <p:txBody>
          <a:bodyPr vert="horz" lIns="93930" tIns="46965" rIns="93930" bIns="469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1678"/>
            <a:ext cx="2133601" cy="274098"/>
          </a:xfrm>
          <a:prstGeom prst="rect">
            <a:avLst/>
          </a:prstGeom>
        </p:spPr>
        <p:txBody>
          <a:bodyPr vert="horz" lIns="93930" tIns="46965" rIns="93930" bIns="4696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0FFB-A13F-1E44-9FD5-31D9A8F8658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8"/>
          </a:xfrm>
          <a:prstGeom prst="rect">
            <a:avLst/>
          </a:prstGeom>
        </p:spPr>
        <p:txBody>
          <a:bodyPr vert="horz" lIns="93930" tIns="46965" rIns="93930" bIns="4696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1" cy="274098"/>
          </a:xfrm>
          <a:prstGeom prst="rect">
            <a:avLst/>
          </a:prstGeom>
        </p:spPr>
        <p:txBody>
          <a:bodyPr vert="horz" lIns="93930" tIns="46965" rIns="93930" bIns="4696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D0AC-6EDC-D44D-82DB-31D83CB2616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9651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239" indent="-352239" algn="l" defTabSz="469651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3182" indent="-293533" algn="l" defTabSz="469651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74128" indent="-234826" algn="l" defTabSz="469651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779" indent="-234826" algn="l" defTabSz="469651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13429" indent="-234826" algn="l" defTabSz="469651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081" indent="-234826" algn="l" defTabSz="46965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2731" indent="-234826" algn="l" defTabSz="46965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2383" indent="-234826" algn="l" defTabSz="46965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2034" indent="-234826" algn="l" defTabSz="46965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69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9651" algn="l" defTabSz="469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9302" algn="l" defTabSz="469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08953" algn="l" defTabSz="469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8605" algn="l" defTabSz="469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255" algn="l" defTabSz="469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17907" algn="l" defTabSz="469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87557" algn="l" defTabSz="469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57209" algn="l" defTabSz="469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df"/><Relationship Id="rId13" Type="http://schemas.openxmlformats.org/officeDocument/2006/relationships/image" Target="../media/image8.pd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1.pdf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df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9.pdf"/><Relationship Id="rId10" Type="http://schemas.openxmlformats.org/officeDocument/2006/relationships/image" Target="../media/image6.pdf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d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df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8.pdf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13.pdf"/><Relationship Id="rId15" Type="http://schemas.openxmlformats.org/officeDocument/2006/relationships/image" Target="../media/image8.png"/><Relationship Id="rId10" Type="http://schemas.openxmlformats.org/officeDocument/2006/relationships/image" Target="../media/image6.pdf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9.pd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7074" r="5470"/>
              <a:stretch>
                <a:fillRect/>
              </a:stretch>
            </p:blipFill>
          </mc:Choice>
          <mc:Fallback>
            <p:blipFill>
              <a:blip r:embed="rId3"/>
              <a:srcRect t="7074" r="5470"/>
              <a:stretch>
                <a:fillRect/>
              </a:stretch>
            </p:blipFill>
          </mc:Fallback>
        </mc:AlternateContent>
        <p:spPr>
          <a:xfrm flipV="1">
            <a:off x="6949339" y="3523913"/>
            <a:ext cx="2194662" cy="1624350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180" y="4119234"/>
            <a:ext cx="1062327" cy="678274"/>
          </a:xfrm>
          <a:prstGeom prst="rect">
            <a:avLst/>
          </a:prstGeom>
        </p:spPr>
      </p:pic>
      <p:pic>
        <p:nvPicPr>
          <p:cNvPr id="6" name="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9108" y="2753399"/>
            <a:ext cx="2729956" cy="241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-51215" y="110331"/>
            <a:ext cx="1944910" cy="2532299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2998580" y="661354"/>
            <a:ext cx="4800600" cy="2476500"/>
          </a:xfrm>
          <a:prstGeom prst="rect">
            <a:avLst/>
          </a:prstGeom>
        </p:spPr>
      </p:pic>
      <p:pic>
        <p:nvPicPr>
          <p:cNvPr id="20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115036" y="508954"/>
            <a:ext cx="304800" cy="304800"/>
          </a:xfrm>
          <a:prstGeom prst="rect">
            <a:avLst/>
          </a:prstGeom>
        </p:spPr>
      </p:pic>
      <p:pic>
        <p:nvPicPr>
          <p:cNvPr id="21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692382" y="2905799"/>
            <a:ext cx="304800" cy="304800"/>
          </a:xfrm>
          <a:prstGeom prst="rect">
            <a:avLst/>
          </a:prstGeom>
        </p:spPr>
      </p:pic>
      <p:pic>
        <p:nvPicPr>
          <p:cNvPr id="22" name="Pictur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945734" y="813754"/>
            <a:ext cx="304800" cy="304800"/>
          </a:xfrm>
          <a:prstGeom prst="rect">
            <a:avLst/>
          </a:prstGeom>
        </p:spPr>
      </p:pic>
      <p:pic>
        <p:nvPicPr>
          <p:cNvPr id="23" name="Pictur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5645640" y="4282593"/>
            <a:ext cx="304800" cy="304800"/>
          </a:xfrm>
          <a:prstGeom prst="rect">
            <a:avLst/>
          </a:prstGeom>
        </p:spPr>
      </p:pic>
      <p:pic>
        <p:nvPicPr>
          <p:cNvPr id="24" name="Pictur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8225972" y="661354"/>
            <a:ext cx="304800" cy="304800"/>
          </a:xfrm>
          <a:prstGeom prst="rect">
            <a:avLst/>
          </a:prstGeom>
        </p:spPr>
      </p:pic>
      <p:pic>
        <p:nvPicPr>
          <p:cNvPr id="25" name="Picture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949339" y="337504"/>
            <a:ext cx="901700" cy="952500"/>
          </a:xfrm>
          <a:prstGeom prst="rect">
            <a:avLst/>
          </a:prstGeom>
        </p:spPr>
      </p:pic>
      <p:pic>
        <p:nvPicPr>
          <p:cNvPr id="26" name="Picture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2427080" y="1678781"/>
            <a:ext cx="571500" cy="596900"/>
          </a:xfrm>
          <a:prstGeom prst="rect">
            <a:avLst/>
          </a:prstGeom>
        </p:spPr>
      </p:pic>
      <p:pic>
        <p:nvPicPr>
          <p:cNvPr id="27" name="Pictur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5"/>
              <a:stretch>
                <a:fillRect/>
              </a:stretch>
            </p:blipFill>
          </mc:Choice>
          <mc:Fallback>
            <p:blipFill>
              <a:blip r:embed="rId16"/>
              <a:stretch>
                <a:fillRect/>
              </a:stretch>
            </p:blipFill>
          </mc:Fallback>
        </mc:AlternateContent>
        <p:spPr>
          <a:xfrm>
            <a:off x="7940222" y="2275681"/>
            <a:ext cx="571500" cy="596900"/>
          </a:xfrm>
          <a:prstGeom prst="rect">
            <a:avLst/>
          </a:prstGeom>
        </p:spPr>
      </p:pic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 rot="19759772">
            <a:off x="4716472" y="3166734"/>
            <a:ext cx="901700" cy="9525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298C839-BA00-4036-8683-739B39610A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-1103540"/>
            <a:ext cx="7772400" cy="1103540"/>
          </a:xfrm>
        </p:spPr>
        <p:txBody>
          <a:bodyPr vert="horz" lIns="93930" tIns="46965" rIns="93930" bIns="46965" rtlCol="0" anchor="b">
            <a:normAutofit/>
          </a:bodyPr>
          <a:lstStyle/>
          <a:p>
            <a:r>
              <a:rPr lang="en-GB" dirty="0"/>
              <a:t>We’re water only!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7074" r="5470"/>
              <a:stretch>
                <a:fillRect/>
              </a:stretch>
            </p:blipFill>
          </mc:Choice>
          <mc:Fallback>
            <p:blipFill>
              <a:blip r:embed="rId3"/>
              <a:srcRect t="7074" r="5470"/>
              <a:stretch>
                <a:fillRect/>
              </a:stretch>
            </p:blipFill>
          </mc:Fallback>
        </mc:AlternateContent>
        <p:spPr>
          <a:xfrm flipV="1">
            <a:off x="6949339" y="3523913"/>
            <a:ext cx="2194662" cy="1624350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180" y="4119234"/>
            <a:ext cx="1062327" cy="678274"/>
          </a:xfrm>
          <a:prstGeom prst="rect">
            <a:avLst/>
          </a:prstGeom>
        </p:spPr>
      </p:pic>
      <p:sp>
        <p:nvSpPr>
          <p:cNvPr id="17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5924" y="576921"/>
            <a:ext cx="5578230" cy="42205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dist="38100" dir="2700000" algn="br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930" tIns="46965" rIns="93930" bIns="46965"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077" y="1192951"/>
            <a:ext cx="4513386" cy="479568"/>
          </a:xfrm>
          <a:prstGeom prst="rect">
            <a:avLst/>
          </a:prstGeom>
          <a:noFill/>
        </p:spPr>
        <p:txBody>
          <a:bodyPr wrap="square" lIns="93930" tIns="46965" rIns="93930" bIns="46965" rtlCol="0">
            <a:spAutoFit/>
          </a:bodyPr>
          <a:lstStyle/>
          <a:p>
            <a:r>
              <a:rPr lang="en-GB" sz="2500" dirty="0">
                <a:latin typeface="Change 4 Life Text Regular"/>
                <a:cs typeface="Change 4 Life Text Regular"/>
              </a:rPr>
              <a:t>Click to add headline</a:t>
            </a:r>
          </a:p>
        </p:txBody>
      </p:sp>
      <p:sp>
        <p:nvSpPr>
          <p:cNvPr id="19" name="TextBox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5077" y="1786911"/>
            <a:ext cx="4513386" cy="341069"/>
          </a:xfrm>
          <a:prstGeom prst="rect">
            <a:avLst/>
          </a:prstGeom>
          <a:noFill/>
        </p:spPr>
        <p:txBody>
          <a:bodyPr wrap="square" lIns="93930" tIns="46965" rIns="93930" bIns="46965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Change 4 Life Text Regular"/>
                <a:cs typeface="Change 4 Life Text Regular"/>
              </a:rPr>
              <a:t>Click to add subhead</a:t>
            </a:r>
          </a:p>
        </p:txBody>
      </p:sp>
      <p:pic>
        <p:nvPicPr>
          <p:cNvPr id="20" name="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246" y="3846198"/>
            <a:ext cx="1471664" cy="130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486607" y="682011"/>
            <a:ext cx="2374900" cy="1104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BB04CE-A09E-4233-A274-C2080F16F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-1103540"/>
            <a:ext cx="7772400" cy="1103540"/>
          </a:xfrm>
        </p:spPr>
        <p:txBody>
          <a:bodyPr vert="horz" lIns="93930" tIns="46965" rIns="93930" bIns="46965" rtlCol="0" anchor="b">
            <a:normAutofit/>
          </a:bodyPr>
          <a:lstStyle/>
          <a:p>
            <a:r>
              <a:rPr lang="en-GB" dirty="0"/>
              <a:t>Add your content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7074" r="5470"/>
              <a:stretch>
                <a:fillRect/>
              </a:stretch>
            </p:blipFill>
          </mc:Choice>
          <mc:Fallback>
            <p:blipFill>
              <a:blip r:embed="rId3"/>
              <a:srcRect t="7074" r="5470"/>
              <a:stretch>
                <a:fillRect/>
              </a:stretch>
            </p:blipFill>
          </mc:Fallback>
        </mc:AlternateContent>
        <p:spPr>
          <a:xfrm flipV="1">
            <a:off x="6949339" y="3523913"/>
            <a:ext cx="2194662" cy="1624350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180" y="4119234"/>
            <a:ext cx="1062327" cy="678274"/>
          </a:xfrm>
          <a:prstGeom prst="rect">
            <a:avLst/>
          </a:prstGeom>
        </p:spPr>
      </p:pic>
      <p:sp>
        <p:nvSpPr>
          <p:cNvPr id="17" name="TextBox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27770" y="2075573"/>
            <a:ext cx="3683000" cy="2523422"/>
          </a:xfrm>
          <a:prstGeom prst="rect">
            <a:avLst/>
          </a:prstGeom>
          <a:noFill/>
        </p:spPr>
        <p:txBody>
          <a:bodyPr wrap="square" lIns="93930" tIns="46965" rIns="93930" bIns="46965" rtlCol="0">
            <a:noAutofit/>
          </a:bodyPr>
          <a:lstStyle/>
          <a:p>
            <a:r>
              <a:rPr lang="en-GB" dirty="0">
                <a:solidFill>
                  <a:srgbClr val="FF0000"/>
                </a:solidFill>
                <a:latin typeface="Change 4 Life Text Regular"/>
                <a:cs typeface="Change 4 Life Text Regular"/>
              </a:rPr>
              <a:t>Contacts:</a:t>
            </a:r>
          </a:p>
          <a:p>
            <a:endParaRPr lang="en-GB" sz="1600" dirty="0">
              <a:latin typeface="Change 4 Life Text Regular"/>
              <a:cs typeface="Change 4 Life Text Regular"/>
            </a:endParaRPr>
          </a:p>
          <a:p>
            <a:pPr>
              <a:buFont typeface="Wingdings" charset="2"/>
              <a:buChar char=""/>
            </a:pPr>
            <a:r>
              <a:rPr lang="en-GB" sz="1600" dirty="0">
                <a:latin typeface="Change 4 Life Text Regular"/>
                <a:cs typeface="Change 4 Life Text Regular"/>
              </a:rPr>
              <a:t>  &lt;name&gt; &lt;email&gt; &lt;telephone&gt;</a:t>
            </a:r>
          </a:p>
          <a:p>
            <a:pPr>
              <a:buFont typeface="Wingdings" charset="2"/>
              <a:buChar char=""/>
            </a:pPr>
            <a:r>
              <a:rPr lang="en-GB" sz="1600" dirty="0">
                <a:latin typeface="Change 4 Life Text Regular"/>
                <a:cs typeface="Change 4 Life Text Regular"/>
              </a:rPr>
              <a:t>  &lt;name&gt; &lt;email&gt; &lt;telephone&gt;</a:t>
            </a:r>
          </a:p>
          <a:p>
            <a:pPr>
              <a:buFont typeface="Wingdings" charset="2"/>
              <a:buChar char=""/>
            </a:pPr>
            <a:r>
              <a:rPr lang="en-GB" sz="1600" dirty="0">
                <a:latin typeface="Change 4 Life Text Regular"/>
                <a:cs typeface="Change 4 Life Text Regular"/>
              </a:rPr>
              <a:t>  &lt;name&gt; &lt;email&gt; &lt;telephone&gt;</a:t>
            </a:r>
          </a:p>
          <a:p>
            <a:endParaRPr lang="en-GB" dirty="0">
              <a:latin typeface="Change 4 Life Text Regular"/>
              <a:cs typeface="Change 4 Life Text Regular"/>
            </a:endParaRPr>
          </a:p>
          <a:p>
            <a:endParaRPr lang="en-GB" dirty="0">
              <a:latin typeface="Change 4 Life Text Regular"/>
              <a:cs typeface="Change 4 Life Text Regular"/>
            </a:endParaRPr>
          </a:p>
          <a:p>
            <a:r>
              <a:rPr lang="en-GB" sz="3000" dirty="0">
                <a:solidFill>
                  <a:srgbClr val="FF0000"/>
                </a:solidFill>
                <a:latin typeface="Change 4 Life Text Regular"/>
                <a:cs typeface="Change 4 Life Text Regular"/>
              </a:rPr>
              <a:t>Thank you!</a:t>
            </a:r>
          </a:p>
          <a:p>
            <a:endParaRPr lang="en-GB" dirty="0">
              <a:latin typeface="Change 4 Life Text Regular"/>
              <a:cs typeface="Change 4 Life Text Regular"/>
            </a:endParaRPr>
          </a:p>
        </p:txBody>
      </p: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183465" y="661354"/>
            <a:ext cx="2374900" cy="1104900"/>
          </a:xfrm>
          <a:prstGeom prst="rect">
            <a:avLst/>
          </a:prstGeom>
        </p:spPr>
      </p:pic>
      <p:pic>
        <p:nvPicPr>
          <p:cNvPr id="11" name="Placeholder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9108" y="2753399"/>
            <a:ext cx="2729956" cy="241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-51215" y="110331"/>
            <a:ext cx="1944910" cy="2532299"/>
          </a:xfrm>
          <a:prstGeom prst="rect">
            <a:avLst/>
          </a:prstGeom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2115036" y="508954"/>
            <a:ext cx="304800" cy="304800"/>
          </a:xfrm>
          <a:prstGeom prst="rect">
            <a:avLst/>
          </a:prstGeom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262197" y="2753399"/>
            <a:ext cx="304800" cy="304800"/>
          </a:xfrm>
          <a:prstGeom prst="rect">
            <a:avLst/>
          </a:prstGeom>
        </p:spPr>
      </p:pic>
      <p:pic>
        <p:nvPicPr>
          <p:cNvPr id="19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414597" y="661354"/>
            <a:ext cx="304800" cy="304800"/>
          </a:xfrm>
          <a:prstGeom prst="rect">
            <a:avLst/>
          </a:prstGeom>
        </p:spPr>
      </p:pic>
      <p:pic>
        <p:nvPicPr>
          <p:cNvPr id="20" name="Pictur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8073572" y="2753399"/>
            <a:ext cx="304800" cy="304800"/>
          </a:xfrm>
          <a:prstGeom prst="rect">
            <a:avLst/>
          </a:prstGeom>
        </p:spPr>
      </p:pic>
      <p:pic>
        <p:nvPicPr>
          <p:cNvPr id="21" name="Picture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8225972" y="661354"/>
            <a:ext cx="304800" cy="304800"/>
          </a:xfrm>
          <a:prstGeom prst="rect">
            <a:avLst/>
          </a:prstGeom>
        </p:spPr>
      </p:pic>
      <p:pic>
        <p:nvPicPr>
          <p:cNvPr id="22" name="Pictur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6949339" y="337504"/>
            <a:ext cx="901700" cy="952500"/>
          </a:xfrm>
          <a:prstGeom prst="rect">
            <a:avLst/>
          </a:prstGeom>
        </p:spPr>
      </p:pic>
      <p:pic>
        <p:nvPicPr>
          <p:cNvPr id="23" name="Pictur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2427080" y="1678781"/>
            <a:ext cx="571500" cy="596900"/>
          </a:xfrm>
          <a:prstGeom prst="rect">
            <a:avLst/>
          </a:prstGeom>
        </p:spPr>
      </p:pic>
      <p:pic>
        <p:nvPicPr>
          <p:cNvPr id="24" name="Pictur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7851039" y="1678781"/>
            <a:ext cx="571500" cy="596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EA237B-4110-4D7E-9C4D-A5AFEF7D3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1" y="-1103540"/>
            <a:ext cx="7772400" cy="1103540"/>
          </a:xfrm>
        </p:spPr>
        <p:txBody>
          <a:bodyPr vert="horz" lIns="93930" tIns="46965" rIns="93930" bIns="46965" rtlCol="0" anchor="b">
            <a:normAutofit/>
          </a:bodyPr>
          <a:lstStyle/>
          <a:p>
            <a:r>
              <a:rPr lang="en-GB" dirty="0"/>
              <a:t>Add contact details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53</Words>
  <Application>Microsoft Office PowerPoint</Application>
  <PresentationFormat>Custom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Change 4 Life Text Regular</vt:lpstr>
      <vt:lpstr>Wingdings</vt:lpstr>
      <vt:lpstr>Office Theme</vt:lpstr>
      <vt:lpstr>We’re water only!</vt:lpstr>
      <vt:lpstr>Add your content</vt:lpstr>
      <vt:lpstr>Add contact details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Agnese Manfrin</cp:lastModifiedBy>
  <cp:revision>8</cp:revision>
  <cp:lastPrinted>2019-09-06T09:42:59Z</cp:lastPrinted>
  <dcterms:created xsi:type="dcterms:W3CDTF">2019-10-29T13:48:36Z</dcterms:created>
  <dcterms:modified xsi:type="dcterms:W3CDTF">2023-03-15T18:47:44Z</dcterms:modified>
</cp:coreProperties>
</file>