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7" r:id="rId4"/>
    <p:sldMasterId id="2147483699" r:id="rId5"/>
    <p:sldMasterId id="2147483745" r:id="rId6"/>
  </p:sldMasterIdLst>
  <p:notesMasterIdLst>
    <p:notesMasterId r:id="rId15"/>
  </p:notesMasterIdLst>
  <p:handoutMasterIdLst>
    <p:handoutMasterId r:id="rId16"/>
  </p:handoutMasterIdLst>
  <p:sldIdLst>
    <p:sldId id="584" r:id="rId7"/>
    <p:sldId id="589" r:id="rId8"/>
    <p:sldId id="629" r:id="rId9"/>
    <p:sldId id="631" r:id="rId10"/>
    <p:sldId id="632" r:id="rId11"/>
    <p:sldId id="633" r:id="rId12"/>
    <p:sldId id="637" r:id="rId13"/>
    <p:sldId id="63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AA1AD8F-6A99-24DA-21CE-F5216155FB99}" name="Rebecca" initials="R" userId="S::RebeccaStorer@tfl.gov.uk::4979e44d-15a4-47c1-a9fe-327691b4dff4" providerId="AD"/>
  <p188:author id="{F6EE4B90-FBD6-CBCE-6110-932492E7D669}" name="Rebecca Storer" initials="RS" userId="S::Rebecca.Storer@london.gov.uk::cfec5f23-25af-43a3-9523-8178f0549c77" providerId="AD"/>
  <p188:author id="{5CC29BC0-64AF-4062-E6DF-B535AAC30463}" name="Anita Zivkow" initials="AZ" userId="S::anita.zivkow@london.gov.uk::b7084d83-1a78-4344-bd88-d7faa8f9ffd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ristine Wingfield" initials="CW" lastIdx="29" clrIdx="0">
    <p:extLst>
      <p:ext uri="{19B8F6BF-5375-455C-9EA6-DF929625EA0E}">
        <p15:presenceInfo xmlns:p15="http://schemas.microsoft.com/office/powerpoint/2012/main" userId="S::Christine.Wingfield@london.gov.uk::347ab126-493c-4708-93dd-b0e024c8ab8d" providerId="AD"/>
      </p:ext>
    </p:extLst>
  </p:cmAuthor>
  <p:cmAuthor id="2" name="Helen Moore" initials="HM" lastIdx="33" clrIdx="1"/>
  <p:cmAuthor id="3" name="Christopher Rocks" initials="CR" lastIdx="1" clrIdx="2">
    <p:extLst>
      <p:ext uri="{19B8F6BF-5375-455C-9EA6-DF929625EA0E}">
        <p15:presenceInfo xmlns:p15="http://schemas.microsoft.com/office/powerpoint/2012/main" userId="S::Christopher.Rocks@london.gov.uk::cf8c49ce-4d7e-42ec-8739-14fae866f389" providerId="AD"/>
      </p:ext>
    </p:extLst>
  </p:cmAuthor>
  <p:cmAuthor id="4" name="Spencer Thompson" initials="ST" lastIdx="3" clrIdx="3">
    <p:extLst>
      <p:ext uri="{19B8F6BF-5375-455C-9EA6-DF929625EA0E}">
        <p15:presenceInfo xmlns:p15="http://schemas.microsoft.com/office/powerpoint/2012/main" userId="S::Spencer.Thompson@london.gov.uk::571000ab-931a-4422-9b5c-c9fedf2ceca9" providerId="AD"/>
      </p:ext>
    </p:extLst>
  </p:cmAuthor>
  <p:cmAuthor id="5" name="Henry Hall" initials="HH" lastIdx="7" clrIdx="4">
    <p:extLst>
      <p:ext uri="{19B8F6BF-5375-455C-9EA6-DF929625EA0E}">
        <p15:presenceInfo xmlns:p15="http://schemas.microsoft.com/office/powerpoint/2012/main" userId="S::henry.hall@london.gov.uk::7e353a16-faf9-4ca3-84e4-f9410354c064" providerId="AD"/>
      </p:ext>
    </p:extLst>
  </p:cmAuthor>
  <p:cmAuthor id="6" name="Vivienne Avery" initials="VA" lastIdx="3" clrIdx="5">
    <p:extLst>
      <p:ext uri="{19B8F6BF-5375-455C-9EA6-DF929625EA0E}">
        <p15:presenceInfo xmlns:p15="http://schemas.microsoft.com/office/powerpoint/2012/main" userId="S::Vivienne.Avery@london.gov.uk::71c284bf-3258-4a4c-92fa-ac21907795ef" providerId="AD"/>
      </p:ext>
    </p:extLst>
  </p:cmAuthor>
  <p:cmAuthor id="7" name="Gabriele Piazza" initials="GP" lastIdx="2" clrIdx="6">
    <p:extLst>
      <p:ext uri="{19B8F6BF-5375-455C-9EA6-DF929625EA0E}">
        <p15:presenceInfo xmlns:p15="http://schemas.microsoft.com/office/powerpoint/2012/main" userId="S::Gabriele.Piazza@london.gov.uk::5659470d-6601-49d2-b55c-6e65be787faa" providerId="AD"/>
      </p:ext>
    </p:extLst>
  </p:cmAuthor>
  <p:cmAuthor id="8" name="Barry Fong" initials="BF" lastIdx="1" clrIdx="7">
    <p:extLst>
      <p:ext uri="{19B8F6BF-5375-455C-9EA6-DF929625EA0E}">
        <p15:presenceInfo xmlns:p15="http://schemas.microsoft.com/office/powerpoint/2012/main" userId="S::Barry.Fong@london.gov.uk::5bcdc38f-9c03-47c6-99e6-70b2d6ee0398" providerId="AD"/>
      </p:ext>
    </p:extLst>
  </p:cmAuthor>
  <p:cmAuthor id="9" name="Navprit Rai" initials="NR" lastIdx="7" clrIdx="8">
    <p:extLst>
      <p:ext uri="{19B8F6BF-5375-455C-9EA6-DF929625EA0E}">
        <p15:presenceInfo xmlns:p15="http://schemas.microsoft.com/office/powerpoint/2012/main" userId="S::navprit.rai@london.gov.uk::1866af32-d9a7-4f56-a064-6e8641e2f9f4" providerId="AD"/>
      </p:ext>
    </p:extLst>
  </p:cmAuthor>
  <p:cmAuthor id="10" name="Michele Pittini" initials="MP" lastIdx="1" clrIdx="9">
    <p:extLst>
      <p:ext uri="{19B8F6BF-5375-455C-9EA6-DF929625EA0E}">
        <p15:presenceInfo xmlns:p15="http://schemas.microsoft.com/office/powerpoint/2012/main" userId="S::michele.pittini@london.gov.uk::8051d34f-852f-4a0a-ae6b-f2062d242359" providerId="AD"/>
      </p:ext>
    </p:extLst>
  </p:cmAuthor>
  <p:cmAuthor id="11" name="Libby Rogers" initials="LR" lastIdx="1" clrIdx="10">
    <p:extLst>
      <p:ext uri="{19B8F6BF-5375-455C-9EA6-DF929625EA0E}">
        <p15:presenceInfo xmlns:p15="http://schemas.microsoft.com/office/powerpoint/2012/main" userId="S::libby.rogers@london.gov.uk::b483729b-afdd-46e4-a157-a1e345e158c4" providerId="AD"/>
      </p:ext>
    </p:extLst>
  </p:cmAuthor>
  <p:cmAuthor id="12" name="Myles Wilson" initials="MW" lastIdx="10" clrIdx="11">
    <p:extLst>
      <p:ext uri="{19B8F6BF-5375-455C-9EA6-DF929625EA0E}">
        <p15:presenceInfo xmlns:p15="http://schemas.microsoft.com/office/powerpoint/2012/main" userId="S::Myles.Wilson@london.gov.uk::4dc37e72-c3b0-4a2a-9f69-e98f5613d499" providerId="AD"/>
      </p:ext>
    </p:extLst>
  </p:cmAuthor>
  <p:cmAuthor id="13" name="Charis St Clair" initials="CSC" lastIdx="11" clrIdx="12">
    <p:extLst>
      <p:ext uri="{19B8F6BF-5375-455C-9EA6-DF929625EA0E}">
        <p15:presenceInfo xmlns:p15="http://schemas.microsoft.com/office/powerpoint/2012/main" userId="S::Charis.StClair@london.gov.uk::617d7637-4daa-4c76-8904-3f11c9b85dc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D8F0"/>
    <a:srgbClr val="6DA7DE"/>
    <a:srgbClr val="353D42"/>
    <a:srgbClr val="CC6600"/>
    <a:srgbClr val="FFF200"/>
    <a:srgbClr val="EFF424"/>
    <a:srgbClr val="9E0059"/>
    <a:srgbClr val="00AEEF"/>
    <a:srgbClr val="666666"/>
    <a:srgbClr val="CC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99" y="342"/>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08AB828-947E-4517-B5B9-0EB8EA9779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33E0C4F-304A-4FB1-8A28-4F53C09FCB9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F165FF0-E698-45AF-9BC4-D800A122D31F}" type="datetimeFigureOut">
              <a:rPr lang="en-GB" smtClean="0"/>
              <a:t>09/02/2026</a:t>
            </a:fld>
            <a:endParaRPr lang="en-GB"/>
          </a:p>
        </p:txBody>
      </p:sp>
      <p:sp>
        <p:nvSpPr>
          <p:cNvPr id="4" name="Footer Placeholder 3">
            <a:extLst>
              <a:ext uri="{FF2B5EF4-FFF2-40B4-BE49-F238E27FC236}">
                <a16:creationId xmlns:a16="http://schemas.microsoft.com/office/drawing/2014/main" id="{212A9916-18E8-46C9-8627-237F4E30BB2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8BA40381-DE2A-4220-B1FA-944C3A88E24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5815EBD-948B-425A-BDA4-E35A6799B51C}" type="slidenum">
              <a:rPr lang="en-GB" smtClean="0"/>
              <a:t>‹#›</a:t>
            </a:fld>
            <a:endParaRPr lang="en-GB"/>
          </a:p>
        </p:txBody>
      </p:sp>
    </p:spTree>
    <p:extLst>
      <p:ext uri="{BB962C8B-B14F-4D97-AF65-F5344CB8AC3E}">
        <p14:creationId xmlns:p14="http://schemas.microsoft.com/office/powerpoint/2010/main" val="15903225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17C0AE-C077-4C66-9CE0-A8E699979BB8}" type="datetimeFigureOut">
              <a:rPr lang="en-GB" smtClean="0"/>
              <a:t>09/02/2026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EEF8D0-1A4F-4F90-88A6-9131633B0343}" type="slidenum">
              <a:rPr lang="en-GB" smtClean="0"/>
              <a:t>‹#›</a:t>
            </a:fld>
            <a:endParaRPr lang="en-GB"/>
          </a:p>
        </p:txBody>
      </p:sp>
    </p:spTree>
    <p:extLst>
      <p:ext uri="{BB962C8B-B14F-4D97-AF65-F5344CB8AC3E}">
        <p14:creationId xmlns:p14="http://schemas.microsoft.com/office/powerpoint/2010/main" val="1838071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116175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6EEF8D0-1A4F-4F90-88A6-9131633B0343}" type="slidenum">
              <a:rPr lang="en-GB" smtClean="0"/>
              <a:t>3</a:t>
            </a:fld>
            <a:endParaRPr lang="en-GB"/>
          </a:p>
        </p:txBody>
      </p:sp>
    </p:spTree>
    <p:extLst>
      <p:ext uri="{BB962C8B-B14F-4D97-AF65-F5344CB8AC3E}">
        <p14:creationId xmlns:p14="http://schemas.microsoft.com/office/powerpoint/2010/main" val="15318085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6EEF8D0-1A4F-4F90-88A6-9131633B0343}" type="slidenum">
              <a:rPr lang="en-GB" smtClean="0"/>
              <a:t>4</a:t>
            </a:fld>
            <a:endParaRPr lang="en-GB"/>
          </a:p>
        </p:txBody>
      </p:sp>
    </p:spTree>
    <p:extLst>
      <p:ext uri="{BB962C8B-B14F-4D97-AF65-F5344CB8AC3E}">
        <p14:creationId xmlns:p14="http://schemas.microsoft.com/office/powerpoint/2010/main" val="984608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6EEF8D0-1A4F-4F90-88A6-9131633B0343}" type="slidenum">
              <a:rPr lang="en-GB" smtClean="0"/>
              <a:t>5</a:t>
            </a:fld>
            <a:endParaRPr lang="en-GB"/>
          </a:p>
        </p:txBody>
      </p:sp>
    </p:spTree>
    <p:extLst>
      <p:ext uri="{BB962C8B-B14F-4D97-AF65-F5344CB8AC3E}">
        <p14:creationId xmlns:p14="http://schemas.microsoft.com/office/powerpoint/2010/main" val="8276269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6EEF8D0-1A4F-4F90-88A6-9131633B0343}" type="slidenum">
              <a:rPr lang="en-GB" smtClean="0"/>
              <a:t>6</a:t>
            </a:fld>
            <a:endParaRPr lang="en-GB"/>
          </a:p>
        </p:txBody>
      </p:sp>
    </p:spTree>
    <p:extLst>
      <p:ext uri="{BB962C8B-B14F-4D97-AF65-F5344CB8AC3E}">
        <p14:creationId xmlns:p14="http://schemas.microsoft.com/office/powerpoint/2010/main" val="30260472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6EEF8D0-1A4F-4F90-88A6-9131633B0343}" type="slidenum">
              <a:rPr lang="en-GB" smtClean="0"/>
              <a:t>7</a:t>
            </a:fld>
            <a:endParaRPr lang="en-GB"/>
          </a:p>
        </p:txBody>
      </p:sp>
    </p:spTree>
    <p:extLst>
      <p:ext uri="{BB962C8B-B14F-4D97-AF65-F5344CB8AC3E}">
        <p14:creationId xmlns:p14="http://schemas.microsoft.com/office/powerpoint/2010/main" val="26627374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6EEF8D0-1A4F-4F90-88A6-9131633B0343}" type="slidenum">
              <a:rPr lang="en-GB" smtClean="0"/>
              <a:t>8</a:t>
            </a:fld>
            <a:endParaRPr lang="en-GB"/>
          </a:p>
        </p:txBody>
      </p:sp>
    </p:spTree>
    <p:extLst>
      <p:ext uri="{BB962C8B-B14F-4D97-AF65-F5344CB8AC3E}">
        <p14:creationId xmlns:p14="http://schemas.microsoft.com/office/powerpoint/2010/main" val="7117568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CDC4E-818D-4CFE-ACB9-5325153756EC}"/>
              </a:ext>
            </a:extLst>
          </p:cNvPr>
          <p:cNvSpPr>
            <a:spLocks noGrp="1"/>
          </p:cNvSpPr>
          <p:nvPr>
            <p:ph type="ctrTitle"/>
          </p:nvPr>
        </p:nvSpPr>
        <p:spPr>
          <a:xfrm>
            <a:off x="1524000" y="1122363"/>
            <a:ext cx="9144000" cy="2387600"/>
          </a:xfrm>
        </p:spPr>
        <p:txBody>
          <a:bodyPr anchor="b"/>
          <a:lstStyle>
            <a:lvl1pPr algn="l">
              <a:defRPr sz="6000">
                <a:solidFill>
                  <a:srgbClr val="353D42"/>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76F0AD7C-6114-4009-B012-5F41EACC416F}"/>
              </a:ext>
            </a:extLst>
          </p:cNvPr>
          <p:cNvSpPr>
            <a:spLocks noGrp="1"/>
          </p:cNvSpPr>
          <p:nvPr>
            <p:ph type="subTitle" idx="1"/>
          </p:nvPr>
        </p:nvSpPr>
        <p:spPr>
          <a:xfrm>
            <a:off x="1524000" y="3602038"/>
            <a:ext cx="9144000" cy="1655762"/>
          </a:xfrm>
        </p:spPr>
        <p:txBody>
          <a:bodyPr/>
          <a:lstStyle>
            <a:lvl1pPr marL="0" indent="0" algn="l">
              <a:buNone/>
              <a:defRPr sz="2400">
                <a:solidFill>
                  <a:srgbClr val="353D4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Tree>
    <p:extLst>
      <p:ext uri="{BB962C8B-B14F-4D97-AF65-F5344CB8AC3E}">
        <p14:creationId xmlns:p14="http://schemas.microsoft.com/office/powerpoint/2010/main" val="3301107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all Content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EA17C3A4-8EA0-4145-8790-905346091B74}"/>
              </a:ext>
            </a:extLst>
          </p:cNvPr>
          <p:cNvSpPr/>
          <p:nvPr userDrawn="1"/>
        </p:nvSpPr>
        <p:spPr>
          <a:xfrm>
            <a:off x="631669" y="387032"/>
            <a:ext cx="97200" cy="382588"/>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04314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all Content Pur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A6FDFC76-2A4A-4A7E-8CCD-2D159D47F2C2}"/>
              </a:ext>
            </a:extLst>
          </p:cNvPr>
          <p:cNvSpPr/>
          <p:nvPr userDrawn="1"/>
        </p:nvSpPr>
        <p:spPr>
          <a:xfrm>
            <a:off x="631669" y="387032"/>
            <a:ext cx="97200" cy="382588"/>
          </a:xfrm>
          <a:prstGeom prst="rect">
            <a:avLst/>
          </a:prstGeom>
          <a:solidFill>
            <a:srgbClr val="9E0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128103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i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Rectangle 6">
            <a:extLst>
              <a:ext uri="{FF2B5EF4-FFF2-40B4-BE49-F238E27FC236}">
                <a16:creationId xmlns:a16="http://schemas.microsoft.com/office/drawing/2014/main" id="{47095277-1FEB-4CDE-B25E-8AA9C0A881B6}"/>
              </a:ext>
            </a:extLst>
          </p:cNvPr>
          <p:cNvSpPr/>
          <p:nvPr userDrawn="1"/>
        </p:nvSpPr>
        <p:spPr>
          <a:xfrm>
            <a:off x="556591" y="1709738"/>
            <a:ext cx="97200" cy="2852737"/>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178441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Rectangle 4">
            <a:extLst>
              <a:ext uri="{FF2B5EF4-FFF2-40B4-BE49-F238E27FC236}">
                <a16:creationId xmlns:a16="http://schemas.microsoft.com/office/drawing/2014/main" id="{8C281048-5CA2-44E4-A753-29972A116E2D}"/>
              </a:ext>
            </a:extLst>
          </p:cNvPr>
          <p:cNvSpPr/>
          <p:nvPr userDrawn="1"/>
        </p:nvSpPr>
        <p:spPr>
          <a:xfrm>
            <a:off x="556591" y="1709738"/>
            <a:ext cx="97200" cy="2852737"/>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259717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1_Section Header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Rectangle 4">
            <a:extLst>
              <a:ext uri="{FF2B5EF4-FFF2-40B4-BE49-F238E27FC236}">
                <a16:creationId xmlns:a16="http://schemas.microsoft.com/office/drawing/2014/main" id="{8C281048-5CA2-44E4-A753-29972A116E2D}"/>
              </a:ext>
            </a:extLst>
          </p:cNvPr>
          <p:cNvSpPr/>
          <p:nvPr userDrawn="1"/>
        </p:nvSpPr>
        <p:spPr>
          <a:xfrm>
            <a:off x="556591" y="1709738"/>
            <a:ext cx="97200" cy="285273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chemeClr val="accent5"/>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47068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2_Section Header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Rectangle 4">
            <a:extLst>
              <a:ext uri="{FF2B5EF4-FFF2-40B4-BE49-F238E27FC236}">
                <a16:creationId xmlns:a16="http://schemas.microsoft.com/office/drawing/2014/main" id="{8C281048-5CA2-44E4-A753-29972A116E2D}"/>
              </a:ext>
            </a:extLst>
          </p:cNvPr>
          <p:cNvSpPr/>
          <p:nvPr userDrawn="1"/>
        </p:nvSpPr>
        <p:spPr>
          <a:xfrm>
            <a:off x="556591" y="1709738"/>
            <a:ext cx="97200" cy="285273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chemeClr val="accent5"/>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080496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3_Section Header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Rectangle 4">
            <a:extLst>
              <a:ext uri="{FF2B5EF4-FFF2-40B4-BE49-F238E27FC236}">
                <a16:creationId xmlns:a16="http://schemas.microsoft.com/office/drawing/2014/main" id="{8C281048-5CA2-44E4-A753-29972A116E2D}"/>
              </a:ext>
            </a:extLst>
          </p:cNvPr>
          <p:cNvSpPr/>
          <p:nvPr userDrawn="1"/>
        </p:nvSpPr>
        <p:spPr>
          <a:xfrm>
            <a:off x="556591" y="1709738"/>
            <a:ext cx="97200" cy="285273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chemeClr val="accent5"/>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33360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Gre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Rectangle 4">
            <a:extLst>
              <a:ext uri="{FF2B5EF4-FFF2-40B4-BE49-F238E27FC236}">
                <a16:creationId xmlns:a16="http://schemas.microsoft.com/office/drawing/2014/main" id="{6ED5722E-8D7C-4F62-89F5-12A42A4601D4}"/>
              </a:ext>
            </a:extLst>
          </p:cNvPr>
          <p:cNvSpPr/>
          <p:nvPr userDrawn="1"/>
        </p:nvSpPr>
        <p:spPr>
          <a:xfrm>
            <a:off x="556591" y="1709738"/>
            <a:ext cx="97200" cy="2852737"/>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433427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Rectangle 5">
            <a:extLst>
              <a:ext uri="{FF2B5EF4-FFF2-40B4-BE49-F238E27FC236}">
                <a16:creationId xmlns:a16="http://schemas.microsoft.com/office/drawing/2014/main" id="{44D48D96-3103-457A-A2FD-7002BE6E61E6}"/>
              </a:ext>
            </a:extLst>
          </p:cNvPr>
          <p:cNvSpPr/>
          <p:nvPr userDrawn="1"/>
        </p:nvSpPr>
        <p:spPr>
          <a:xfrm>
            <a:off x="556591" y="1709738"/>
            <a:ext cx="97200" cy="2852737"/>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29623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ur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Rectangle 5">
            <a:extLst>
              <a:ext uri="{FF2B5EF4-FFF2-40B4-BE49-F238E27FC236}">
                <a16:creationId xmlns:a16="http://schemas.microsoft.com/office/drawing/2014/main" id="{8536DBD1-D888-4D34-9A3D-59132998F70A}"/>
              </a:ext>
            </a:extLst>
          </p:cNvPr>
          <p:cNvSpPr/>
          <p:nvPr userDrawn="1"/>
        </p:nvSpPr>
        <p:spPr>
          <a:xfrm>
            <a:off x="556591" y="1709738"/>
            <a:ext cx="97200" cy="2852737"/>
          </a:xfrm>
          <a:prstGeom prst="rect">
            <a:avLst/>
          </a:prstGeom>
          <a:solidFill>
            <a:srgbClr val="9E0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39585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Pi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7F3360BC-E53B-4B54-928D-D93681B77E0B}"/>
              </a:ext>
            </a:extLst>
          </p:cNvPr>
          <p:cNvSpPr/>
          <p:nvPr userDrawn="1"/>
        </p:nvSpPr>
        <p:spPr>
          <a:xfrm>
            <a:off x="631767" y="481012"/>
            <a:ext cx="97102" cy="10937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274387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i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B6F05F84-5AA6-4A84-B528-1DB8E335E0C8}"/>
              </a:ext>
            </a:extLst>
          </p:cNvPr>
          <p:cNvSpPr/>
          <p:nvPr userDrawn="1"/>
        </p:nvSpPr>
        <p:spPr>
          <a:xfrm>
            <a:off x="631767" y="481012"/>
            <a:ext cx="97102" cy="10937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694590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E5E0F69-15B5-489C-B5D4-DDA2A74895CE}"/>
              </a:ext>
            </a:extLst>
          </p:cNvPr>
          <p:cNvSpPr/>
          <p:nvPr userDrawn="1"/>
        </p:nvSpPr>
        <p:spPr>
          <a:xfrm>
            <a:off x="631767" y="481012"/>
            <a:ext cx="97102" cy="1093788"/>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485497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1_Two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E5E0F69-15B5-489C-B5D4-DDA2A74895CE}"/>
              </a:ext>
            </a:extLst>
          </p:cNvPr>
          <p:cNvSpPr/>
          <p:nvPr userDrawn="1"/>
        </p:nvSpPr>
        <p:spPr>
          <a:xfrm>
            <a:off x="631767" y="481012"/>
            <a:ext cx="97102" cy="109378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26265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2_Two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E5E0F69-15B5-489C-B5D4-DDA2A74895CE}"/>
              </a:ext>
            </a:extLst>
          </p:cNvPr>
          <p:cNvSpPr/>
          <p:nvPr userDrawn="1"/>
        </p:nvSpPr>
        <p:spPr>
          <a:xfrm>
            <a:off x="631767" y="481012"/>
            <a:ext cx="97102" cy="10937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618528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3_Two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E5E0F69-15B5-489C-B5D4-DDA2A74895CE}"/>
              </a:ext>
            </a:extLst>
          </p:cNvPr>
          <p:cNvSpPr/>
          <p:nvPr userDrawn="1"/>
        </p:nvSpPr>
        <p:spPr>
          <a:xfrm>
            <a:off x="631767" y="481012"/>
            <a:ext cx="97102" cy="10937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7497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Gre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C5A88D74-66C0-40CA-8272-A8366D7E6837}"/>
              </a:ext>
            </a:extLst>
          </p:cNvPr>
          <p:cNvSpPr/>
          <p:nvPr userDrawn="1"/>
        </p:nvSpPr>
        <p:spPr>
          <a:xfrm>
            <a:off x="631767" y="481012"/>
            <a:ext cx="97102" cy="1093788"/>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211828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973F0F0-2B5B-48CB-9F07-B3AC788AE4F8}"/>
              </a:ext>
            </a:extLst>
          </p:cNvPr>
          <p:cNvSpPr/>
          <p:nvPr userDrawn="1"/>
        </p:nvSpPr>
        <p:spPr>
          <a:xfrm>
            <a:off x="631767" y="481012"/>
            <a:ext cx="97102" cy="1093788"/>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122179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ur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74CC2CC3-ED51-4C63-9B75-589BEA5EE2CF}"/>
              </a:ext>
            </a:extLst>
          </p:cNvPr>
          <p:cNvSpPr/>
          <p:nvPr userDrawn="1"/>
        </p:nvSpPr>
        <p:spPr>
          <a:xfrm>
            <a:off x="631767" y="481012"/>
            <a:ext cx="97102" cy="1093788"/>
          </a:xfrm>
          <a:prstGeom prst="rect">
            <a:avLst/>
          </a:prstGeom>
          <a:solidFill>
            <a:srgbClr val="9E0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715717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Two Content Pink">
    <p:bg>
      <p:bgPr>
        <a:solidFill>
          <a:srgbClr val="353D4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a:xfrm>
            <a:off x="813600" y="507600"/>
            <a:ext cx="5058000" cy="838800"/>
          </a:xfrm>
        </p:spPr>
        <p:txBody>
          <a:bodyPr/>
          <a:lstStyle/>
          <a:p>
            <a:r>
              <a:rPr lang="en-US"/>
              <a:t>Click to edit Master title style</a:t>
            </a:r>
            <a:endParaRPr lang="en-GB"/>
          </a:p>
        </p:txBody>
      </p:sp>
      <p:sp>
        <p:nvSpPr>
          <p:cNvPr id="6" name="Rectangle 5">
            <a:extLst>
              <a:ext uri="{FF2B5EF4-FFF2-40B4-BE49-F238E27FC236}">
                <a16:creationId xmlns:a16="http://schemas.microsoft.com/office/drawing/2014/main" id="{B6F05F84-5AA6-4A84-B528-1DB8E335E0C8}"/>
              </a:ext>
            </a:extLst>
          </p:cNvPr>
          <p:cNvSpPr/>
          <p:nvPr userDrawn="1"/>
        </p:nvSpPr>
        <p:spPr>
          <a:xfrm>
            <a:off x="631767" y="481012"/>
            <a:ext cx="97102" cy="10937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0878356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ink">
    <p:bg>
      <p:bgPr>
        <a:solidFill>
          <a:srgbClr val="353D4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lvl1pPr>
              <a:defRPr>
                <a:solidFill>
                  <a:srgbClr val="353D42"/>
                </a:solidFill>
              </a:defRPr>
            </a:lvl1pPr>
            <a:lvl2pPr>
              <a:defRPr>
                <a:solidFill>
                  <a:srgbClr val="353D42"/>
                </a:solidFill>
              </a:defRPr>
            </a:lvl2pPr>
            <a:lvl3pPr>
              <a:defRPr>
                <a:solidFill>
                  <a:srgbClr val="353D42"/>
                </a:solidFill>
              </a:defRPr>
            </a:lvl3pPr>
            <a:lvl4pPr>
              <a:defRPr>
                <a:solidFill>
                  <a:srgbClr val="353D42"/>
                </a:solidFill>
              </a:defRPr>
            </a:lvl4pPr>
            <a:lvl5pPr>
              <a:defRPr>
                <a:solidFill>
                  <a:srgbClr val="353D4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B6F05F84-5AA6-4A84-B528-1DB8E335E0C8}"/>
              </a:ext>
            </a:extLst>
          </p:cNvPr>
          <p:cNvSpPr/>
          <p:nvPr userDrawn="1"/>
        </p:nvSpPr>
        <p:spPr>
          <a:xfrm>
            <a:off x="631767" y="481012"/>
            <a:ext cx="97102" cy="10937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5552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5900193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lvl1pPr>
              <a:defRPr>
                <a:solidFill>
                  <a:srgbClr val="353D42"/>
                </a:solidFill>
              </a:defRPr>
            </a:lvl1pPr>
            <a:lvl2pPr>
              <a:defRPr>
                <a:solidFill>
                  <a:srgbClr val="353D42"/>
                </a:solidFill>
              </a:defRPr>
            </a:lvl2pPr>
            <a:lvl3pPr>
              <a:defRPr>
                <a:solidFill>
                  <a:srgbClr val="353D42"/>
                </a:solidFill>
              </a:defRPr>
            </a:lvl3pPr>
            <a:lvl4pPr>
              <a:defRPr>
                <a:solidFill>
                  <a:srgbClr val="353D42"/>
                </a:solidFill>
              </a:defRPr>
            </a:lvl4pPr>
            <a:lvl5pPr>
              <a:defRPr>
                <a:solidFill>
                  <a:srgbClr val="353D4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E5E0F69-15B5-489C-B5D4-DDA2A74895CE}"/>
              </a:ext>
            </a:extLst>
          </p:cNvPr>
          <p:cNvSpPr/>
          <p:nvPr userDrawn="1"/>
        </p:nvSpPr>
        <p:spPr>
          <a:xfrm>
            <a:off x="631767" y="481012"/>
            <a:ext cx="97102" cy="1093788"/>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47603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Gre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lvl1pPr>
              <a:defRPr>
                <a:solidFill>
                  <a:srgbClr val="353D42"/>
                </a:solidFill>
              </a:defRPr>
            </a:lvl1pPr>
            <a:lvl2pPr>
              <a:defRPr>
                <a:solidFill>
                  <a:srgbClr val="353D42"/>
                </a:solidFill>
              </a:defRPr>
            </a:lvl2pPr>
            <a:lvl3pPr>
              <a:defRPr>
                <a:solidFill>
                  <a:srgbClr val="353D42"/>
                </a:solidFill>
              </a:defRPr>
            </a:lvl3pPr>
            <a:lvl4pPr>
              <a:defRPr>
                <a:solidFill>
                  <a:srgbClr val="353D42"/>
                </a:solidFill>
              </a:defRPr>
            </a:lvl4pPr>
            <a:lvl5pPr>
              <a:defRPr>
                <a:solidFill>
                  <a:srgbClr val="353D4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C5A88D74-66C0-40CA-8272-A8366D7E6837}"/>
              </a:ext>
            </a:extLst>
          </p:cNvPr>
          <p:cNvSpPr/>
          <p:nvPr userDrawn="1"/>
        </p:nvSpPr>
        <p:spPr>
          <a:xfrm>
            <a:off x="631767" y="481012"/>
            <a:ext cx="97102" cy="1093788"/>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779718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lvl1pPr>
              <a:defRPr>
                <a:solidFill>
                  <a:srgbClr val="353D42"/>
                </a:solidFill>
              </a:defRPr>
            </a:lvl1pPr>
            <a:lvl2pPr>
              <a:defRPr>
                <a:solidFill>
                  <a:srgbClr val="353D42"/>
                </a:solidFill>
              </a:defRPr>
            </a:lvl2pPr>
            <a:lvl3pPr>
              <a:defRPr>
                <a:solidFill>
                  <a:srgbClr val="353D42"/>
                </a:solidFill>
              </a:defRPr>
            </a:lvl3pPr>
            <a:lvl4pPr>
              <a:defRPr>
                <a:solidFill>
                  <a:srgbClr val="353D42"/>
                </a:solidFill>
              </a:defRPr>
            </a:lvl4pPr>
            <a:lvl5pPr>
              <a:defRPr>
                <a:solidFill>
                  <a:srgbClr val="353D4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973F0F0-2B5B-48CB-9F07-B3AC788AE4F8}"/>
              </a:ext>
            </a:extLst>
          </p:cNvPr>
          <p:cNvSpPr/>
          <p:nvPr userDrawn="1"/>
        </p:nvSpPr>
        <p:spPr>
          <a:xfrm>
            <a:off x="631767" y="481012"/>
            <a:ext cx="97102" cy="1093788"/>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790003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Two Content Pur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lvl1pPr>
              <a:defRPr>
                <a:solidFill>
                  <a:srgbClr val="353D42"/>
                </a:solidFill>
              </a:defRPr>
            </a:lvl1pPr>
            <a:lvl2pPr>
              <a:defRPr>
                <a:solidFill>
                  <a:srgbClr val="353D42"/>
                </a:solidFill>
              </a:defRPr>
            </a:lvl2pPr>
            <a:lvl3pPr>
              <a:defRPr>
                <a:solidFill>
                  <a:srgbClr val="353D42"/>
                </a:solidFill>
              </a:defRPr>
            </a:lvl3pPr>
            <a:lvl4pPr>
              <a:defRPr>
                <a:solidFill>
                  <a:srgbClr val="353D42"/>
                </a:solidFill>
              </a:defRPr>
            </a:lvl4pPr>
            <a:lvl5pPr>
              <a:defRPr>
                <a:solidFill>
                  <a:srgbClr val="353D4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74CC2CC3-ED51-4C63-9B75-589BEA5EE2CF}"/>
              </a:ext>
            </a:extLst>
          </p:cNvPr>
          <p:cNvSpPr/>
          <p:nvPr userDrawn="1"/>
        </p:nvSpPr>
        <p:spPr>
          <a:xfrm>
            <a:off x="631767" y="481012"/>
            <a:ext cx="97102" cy="1093788"/>
          </a:xfrm>
          <a:prstGeom prst="rect">
            <a:avLst/>
          </a:prstGeom>
          <a:solidFill>
            <a:srgbClr val="9E0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047973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cSld name="Title Slide">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CDC4E-818D-4CFE-ACB9-5325153756EC}"/>
              </a:ext>
            </a:extLst>
          </p:cNvPr>
          <p:cNvSpPr>
            <a:spLocks noGrp="1"/>
          </p:cNvSpPr>
          <p:nvPr>
            <p:ph type="ctrTitle"/>
          </p:nvPr>
        </p:nvSpPr>
        <p:spPr>
          <a:xfrm>
            <a:off x="1524000" y="1122363"/>
            <a:ext cx="9144000" cy="2387600"/>
          </a:xfrm>
        </p:spPr>
        <p:txBody>
          <a:bodyPr anchor="b"/>
          <a:lstStyle>
            <a:lvl1pPr algn="l">
              <a:defRPr sz="6000">
                <a:solidFill>
                  <a:schemeClr val="bg1"/>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76F0AD7C-6114-4009-B012-5F41EACC416F}"/>
              </a:ext>
            </a:extLst>
          </p:cNvPr>
          <p:cNvSpPr>
            <a:spLocks noGrp="1"/>
          </p:cNvSpPr>
          <p:nvPr>
            <p:ph type="subTitle" idx="1"/>
          </p:nvPr>
        </p:nvSpPr>
        <p:spPr>
          <a:xfrm>
            <a:off x="1524000" y="3602038"/>
            <a:ext cx="9144000"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grpSp>
        <p:nvGrpSpPr>
          <p:cNvPr id="7" name="Group 6">
            <a:extLst>
              <a:ext uri="{FF2B5EF4-FFF2-40B4-BE49-F238E27FC236}">
                <a16:creationId xmlns:a16="http://schemas.microsoft.com/office/drawing/2014/main" id="{3E85BC0E-8CDC-4817-B071-3EFFD002A68D}"/>
              </a:ext>
            </a:extLst>
          </p:cNvPr>
          <p:cNvGrpSpPr/>
          <p:nvPr userDrawn="1"/>
        </p:nvGrpSpPr>
        <p:grpSpPr>
          <a:xfrm>
            <a:off x="1180806" y="960120"/>
            <a:ext cx="97200" cy="4937760"/>
            <a:chOff x="1180806" y="2240010"/>
            <a:chExt cx="172278" cy="2377980"/>
          </a:xfrm>
        </p:grpSpPr>
        <p:sp>
          <p:nvSpPr>
            <p:cNvPr id="8" name="Rectangle 7">
              <a:extLst>
                <a:ext uri="{FF2B5EF4-FFF2-40B4-BE49-F238E27FC236}">
                  <a16:creationId xmlns:a16="http://schemas.microsoft.com/office/drawing/2014/main" id="{262198DA-53F7-4181-AA7E-F24DA9548EA5}"/>
                </a:ext>
              </a:extLst>
            </p:cNvPr>
            <p:cNvSpPr/>
            <p:nvPr/>
          </p:nvSpPr>
          <p:spPr>
            <a:xfrm>
              <a:off x="1180806" y="4077990"/>
              <a:ext cx="172278" cy="540000"/>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
          <p:nvSpPr>
            <p:cNvPr id="9" name="Rectangle 8">
              <a:extLst>
                <a:ext uri="{FF2B5EF4-FFF2-40B4-BE49-F238E27FC236}">
                  <a16:creationId xmlns:a16="http://schemas.microsoft.com/office/drawing/2014/main" id="{D76C6836-5015-40AD-90FA-3D30AA3FCC19}"/>
                </a:ext>
              </a:extLst>
            </p:cNvPr>
            <p:cNvSpPr/>
            <p:nvPr/>
          </p:nvSpPr>
          <p:spPr>
            <a:xfrm>
              <a:off x="1180806" y="2240010"/>
              <a:ext cx="172278" cy="540000"/>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
          <p:nvSpPr>
            <p:cNvPr id="10" name="Rectangle 9">
              <a:extLst>
                <a:ext uri="{FF2B5EF4-FFF2-40B4-BE49-F238E27FC236}">
                  <a16:creationId xmlns:a16="http://schemas.microsoft.com/office/drawing/2014/main" id="{1D462169-F53D-472E-B9F0-8BCAF010191A}"/>
                </a:ext>
              </a:extLst>
            </p:cNvPr>
            <p:cNvSpPr/>
            <p:nvPr/>
          </p:nvSpPr>
          <p:spPr>
            <a:xfrm>
              <a:off x="1180806" y="2852670"/>
              <a:ext cx="172278" cy="540000"/>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
          <p:nvSpPr>
            <p:cNvPr id="11" name="Rectangle 10">
              <a:extLst>
                <a:ext uri="{FF2B5EF4-FFF2-40B4-BE49-F238E27FC236}">
                  <a16:creationId xmlns:a16="http://schemas.microsoft.com/office/drawing/2014/main" id="{11CCB3D9-D2C3-4887-B78B-3D946E2278E9}"/>
                </a:ext>
              </a:extLst>
            </p:cNvPr>
            <p:cNvSpPr/>
            <p:nvPr/>
          </p:nvSpPr>
          <p:spPr>
            <a:xfrm>
              <a:off x="1180806" y="3465330"/>
              <a:ext cx="172278" cy="540000"/>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grpSp>
    </p:spTree>
    <p:extLst>
      <p:ext uri="{BB962C8B-B14F-4D97-AF65-F5344CB8AC3E}">
        <p14:creationId xmlns:p14="http://schemas.microsoft.com/office/powerpoint/2010/main" val="27218239"/>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cSld name="Content Pi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7F3360BC-E53B-4B54-928D-D93681B77E0B}"/>
              </a:ext>
            </a:extLst>
          </p:cNvPr>
          <p:cNvSpPr/>
          <p:nvPr userDrawn="1"/>
        </p:nvSpPr>
        <p:spPr>
          <a:xfrm>
            <a:off x="631767" y="481012"/>
            <a:ext cx="97102" cy="10937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262923749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cSld name="Section Header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Rectangle 5">
            <a:extLst>
              <a:ext uri="{FF2B5EF4-FFF2-40B4-BE49-F238E27FC236}">
                <a16:creationId xmlns:a16="http://schemas.microsoft.com/office/drawing/2014/main" id="{44D48D96-3103-457A-A2FD-7002BE6E61E6}"/>
              </a:ext>
            </a:extLst>
          </p:cNvPr>
          <p:cNvSpPr/>
          <p:nvPr userDrawn="1"/>
        </p:nvSpPr>
        <p:spPr>
          <a:xfrm>
            <a:off x="556591" y="1709738"/>
            <a:ext cx="97200" cy="2852737"/>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652211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Blank slide with MOL logo top">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0344D278-D991-4D63-822F-C546A8C266A4}"/>
              </a:ext>
            </a:extLst>
          </p:cNvPr>
          <p:cNvCxnSpPr>
            <a:cxnSpLocks/>
          </p:cNvCxnSpPr>
          <p:nvPr userDrawn="1"/>
        </p:nvCxnSpPr>
        <p:spPr>
          <a:xfrm>
            <a:off x="906463" y="1083362"/>
            <a:ext cx="10393362" cy="0"/>
          </a:xfrm>
          <a:prstGeom prst="line">
            <a:avLst/>
          </a:prstGeom>
          <a:ln w="12700">
            <a:solidFill>
              <a:schemeClr val="tx2"/>
            </a:solidFil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12847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No conten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4EE4D82-B4A0-4D23-8D01-9E3F98900ADC}"/>
              </a:ext>
            </a:extLst>
          </p:cNvPr>
          <p:cNvSpPr/>
          <p:nvPr userDrawn="1"/>
        </p:nvSpPr>
        <p:spPr bwMode="gray">
          <a:xfrm>
            <a:off x="836705" y="630238"/>
            <a:ext cx="10518590" cy="879475"/>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n-GB" sz="1600" err="1">
              <a:solidFill>
                <a:schemeClr val="bg1"/>
              </a:solidFill>
              <a:latin typeface="Brave Sans" panose="020B0504020101010102" pitchFamily="34" charset="0"/>
              <a:cs typeface="Brave Sans" panose="020B0504020101010102" pitchFamily="34" charset="0"/>
            </a:endParaRPr>
          </a:p>
        </p:txBody>
      </p:sp>
    </p:spTree>
    <p:extLst>
      <p:ext uri="{BB962C8B-B14F-4D97-AF65-F5344CB8AC3E}">
        <p14:creationId xmlns:p14="http://schemas.microsoft.com/office/powerpoint/2010/main" val="390263740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9D266-24FD-49CB-9AFC-2A4C82776910}"/>
              </a:ext>
            </a:extLst>
          </p:cNvPr>
          <p:cNvSpPr>
            <a:spLocks noGrp="1"/>
          </p:cNvSpPr>
          <p:nvPr>
            <p:ph type="title" hasCustomPrompt="1"/>
          </p:nvPr>
        </p:nvSpPr>
        <p:spPr>
          <a:xfrm>
            <a:off x="906463" y="507069"/>
            <a:ext cx="10393362" cy="540000"/>
          </a:xfrm>
        </p:spPr>
        <p:txBody>
          <a:bodyPr anchor="ctr"/>
          <a:lstStyle>
            <a:lvl1pPr>
              <a:defRPr/>
            </a:lvl1pPr>
          </a:lstStyle>
          <a:p>
            <a:r>
              <a:rPr lang="en-US"/>
              <a:t>Add title</a:t>
            </a:r>
            <a:endParaRPr lang="en-GB"/>
          </a:p>
        </p:txBody>
      </p:sp>
    </p:spTree>
    <p:extLst>
      <p:ext uri="{BB962C8B-B14F-4D97-AF65-F5344CB8AC3E}">
        <p14:creationId xmlns:p14="http://schemas.microsoft.com/office/powerpoint/2010/main" val="3657282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Content Gre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DABDBFA5-FA16-43B0-B8B0-D8050CE97301}"/>
              </a:ext>
            </a:extLst>
          </p:cNvPr>
          <p:cNvSpPr/>
          <p:nvPr userDrawn="1"/>
        </p:nvSpPr>
        <p:spPr>
          <a:xfrm>
            <a:off x="631767" y="481012"/>
            <a:ext cx="97102" cy="1093788"/>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092730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amp; subtitl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5FC8C2B-6625-4ED9-B5CC-20E2EDF30143}"/>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7" name="Text Placeholder 3">
            <a:extLst>
              <a:ext uri="{FF2B5EF4-FFF2-40B4-BE49-F238E27FC236}">
                <a16:creationId xmlns:a16="http://schemas.microsoft.com/office/drawing/2014/main" id="{3444B0A5-0DCB-48B7-8383-3B8EDCAE55B8}"/>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196289878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8E95937-F466-4F58-B582-8721D3C9D23D}"/>
              </a:ext>
            </a:extLst>
          </p:cNvPr>
          <p:cNvSpPr>
            <a:spLocks noGrp="1"/>
          </p:cNvSpPr>
          <p:nvPr>
            <p:ph sz="quarter" idx="11" hasCustomPrompt="1"/>
          </p:nvPr>
        </p:nvSpPr>
        <p:spPr>
          <a:xfrm>
            <a:off x="906462" y="1592263"/>
            <a:ext cx="10393363" cy="4265611"/>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itle 1">
            <a:extLst>
              <a:ext uri="{FF2B5EF4-FFF2-40B4-BE49-F238E27FC236}">
                <a16:creationId xmlns:a16="http://schemas.microsoft.com/office/drawing/2014/main" id="{5E707E8D-02A6-4E60-A9BC-589876C900E6}"/>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9" name="Text Placeholder 3">
            <a:extLst>
              <a:ext uri="{FF2B5EF4-FFF2-40B4-BE49-F238E27FC236}">
                <a16:creationId xmlns:a16="http://schemas.microsoft.com/office/drawing/2014/main" id="{F9C34D73-6474-4E7F-9F4E-0FBC9BFE753A}"/>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212303115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itle, content &amp; source/footnote">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8E95937-F466-4F58-B582-8721D3C9D23D}"/>
              </a:ext>
            </a:extLst>
          </p:cNvPr>
          <p:cNvSpPr>
            <a:spLocks noGrp="1"/>
          </p:cNvSpPr>
          <p:nvPr>
            <p:ph sz="quarter" idx="11" hasCustomPrompt="1"/>
          </p:nvPr>
        </p:nvSpPr>
        <p:spPr>
          <a:xfrm>
            <a:off x="906464" y="1592263"/>
            <a:ext cx="10393362" cy="4162371"/>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9">
            <a:extLst>
              <a:ext uri="{FF2B5EF4-FFF2-40B4-BE49-F238E27FC236}">
                <a16:creationId xmlns:a16="http://schemas.microsoft.com/office/drawing/2014/main" id="{BED2F0F8-4186-44B6-873A-D194D89C9C0C}"/>
              </a:ext>
            </a:extLst>
          </p:cNvPr>
          <p:cNvSpPr>
            <a:spLocks noGrp="1"/>
          </p:cNvSpPr>
          <p:nvPr>
            <p:ph type="body" sz="quarter" idx="19" hasCustomPrompt="1"/>
          </p:nvPr>
        </p:nvSpPr>
        <p:spPr>
          <a:xfrm>
            <a:off x="906464" y="5754634"/>
            <a:ext cx="10393361" cy="189230"/>
          </a:xfrm>
        </p:spPr>
        <p:txBody>
          <a:bodyPr vert="horz" lIns="0" tIns="0" rIns="0" bIns="0" rtlCol="0">
            <a:noAutofit/>
          </a:bodyPr>
          <a:lstStyle>
            <a:lvl1pPr marL="0" indent="0">
              <a:buFont typeface="Arial" panose="020B0604020202020204" pitchFamily="34" charse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
        <p:nvSpPr>
          <p:cNvPr id="7" name="Title 1">
            <a:extLst>
              <a:ext uri="{FF2B5EF4-FFF2-40B4-BE49-F238E27FC236}">
                <a16:creationId xmlns:a16="http://schemas.microsoft.com/office/drawing/2014/main" id="{08B85A9A-2089-4861-8906-B3D8040F8E7A}"/>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9" name="Text Placeholder 3">
            <a:extLst>
              <a:ext uri="{FF2B5EF4-FFF2-40B4-BE49-F238E27FC236}">
                <a16:creationId xmlns:a16="http://schemas.microsoft.com/office/drawing/2014/main" id="{BEF04979-F2A3-4CA2-9AA4-1A023931253E}"/>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154270607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subtitle &amp; conten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4" y="1592262"/>
            <a:ext cx="10393362" cy="4265613"/>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itle 1">
            <a:extLst>
              <a:ext uri="{FF2B5EF4-FFF2-40B4-BE49-F238E27FC236}">
                <a16:creationId xmlns:a16="http://schemas.microsoft.com/office/drawing/2014/main" id="{B727E0F1-9B20-4935-9C52-A8C66FD41244}"/>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9" name="Text Placeholder 3">
            <a:extLst>
              <a:ext uri="{FF2B5EF4-FFF2-40B4-BE49-F238E27FC236}">
                <a16:creationId xmlns:a16="http://schemas.microsoft.com/office/drawing/2014/main" id="{B8523848-C9BD-4E15-9DBB-8D5801D4F3DF}"/>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67776895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Title, subtitle &amp; conten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4" y="1592262"/>
            <a:ext cx="4929257" cy="4265613"/>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itle 1">
            <a:extLst>
              <a:ext uri="{FF2B5EF4-FFF2-40B4-BE49-F238E27FC236}">
                <a16:creationId xmlns:a16="http://schemas.microsoft.com/office/drawing/2014/main" id="{B727E0F1-9B20-4935-9C52-A8C66FD41244}"/>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9" name="Text Placeholder 3">
            <a:extLst>
              <a:ext uri="{FF2B5EF4-FFF2-40B4-BE49-F238E27FC236}">
                <a16:creationId xmlns:a16="http://schemas.microsoft.com/office/drawing/2014/main" id="{B8523848-C9BD-4E15-9DBB-8D5801D4F3DF}"/>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6" name="Content Placeholder 4">
            <a:extLst>
              <a:ext uri="{FF2B5EF4-FFF2-40B4-BE49-F238E27FC236}">
                <a16:creationId xmlns:a16="http://schemas.microsoft.com/office/drawing/2014/main" id="{3944E09A-1039-416B-8BCD-6EA8163C411D}"/>
              </a:ext>
            </a:extLst>
          </p:cNvPr>
          <p:cNvSpPr>
            <a:spLocks noGrp="1"/>
          </p:cNvSpPr>
          <p:nvPr>
            <p:ph sz="quarter" idx="12" hasCustomPrompt="1"/>
          </p:nvPr>
        </p:nvSpPr>
        <p:spPr>
          <a:xfrm>
            <a:off x="6370568" y="1592262"/>
            <a:ext cx="4929257" cy="4265613"/>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01250298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subtitle, content &amp; source/footnote">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4" y="1592263"/>
            <a:ext cx="10393362" cy="410979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9">
            <a:extLst>
              <a:ext uri="{FF2B5EF4-FFF2-40B4-BE49-F238E27FC236}">
                <a16:creationId xmlns:a16="http://schemas.microsoft.com/office/drawing/2014/main" id="{AA1095E4-71FF-4040-9780-3C562EF7E771}"/>
              </a:ext>
            </a:extLst>
          </p:cNvPr>
          <p:cNvSpPr>
            <a:spLocks noGrp="1"/>
          </p:cNvSpPr>
          <p:nvPr>
            <p:ph type="body" sz="quarter" idx="19" hasCustomPrompt="1"/>
          </p:nvPr>
        </p:nvSpPr>
        <p:spPr>
          <a:xfrm>
            <a:off x="906464" y="5756086"/>
            <a:ext cx="10393361" cy="189230"/>
          </a:xfrm>
        </p:spPr>
        <p:txBody>
          <a:bodyPr vert="horz" lIns="0" tIns="0" rIns="0" bIns="0" rtlCol="0">
            <a:noAutofit/>
          </a:bodyPr>
          <a:lstStyle>
            <a:lvl1pPr marL="0" indent="0">
              <a:buFont typeface="Arial" panose="020B0604020202020204" pitchFamily="34" charse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
        <p:nvSpPr>
          <p:cNvPr id="8" name="Title 1">
            <a:extLst>
              <a:ext uri="{FF2B5EF4-FFF2-40B4-BE49-F238E27FC236}">
                <a16:creationId xmlns:a16="http://schemas.microsoft.com/office/drawing/2014/main" id="{6BABB47C-08CC-47C8-BC6D-00C2BD67EA16}"/>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1" name="Text Placeholder 3">
            <a:extLst>
              <a:ext uri="{FF2B5EF4-FFF2-40B4-BE49-F238E27FC236}">
                <a16:creationId xmlns:a16="http://schemas.microsoft.com/office/drawing/2014/main" id="{B1C08691-002E-49F5-9821-79A79282C7D2}"/>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298891808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_Title, subtitle, content &amp; source/footnote">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4" y="1592263"/>
            <a:ext cx="4929257" cy="410979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9">
            <a:extLst>
              <a:ext uri="{FF2B5EF4-FFF2-40B4-BE49-F238E27FC236}">
                <a16:creationId xmlns:a16="http://schemas.microsoft.com/office/drawing/2014/main" id="{AA1095E4-71FF-4040-9780-3C562EF7E771}"/>
              </a:ext>
            </a:extLst>
          </p:cNvPr>
          <p:cNvSpPr>
            <a:spLocks noGrp="1"/>
          </p:cNvSpPr>
          <p:nvPr>
            <p:ph type="body" sz="quarter" idx="19" hasCustomPrompt="1"/>
          </p:nvPr>
        </p:nvSpPr>
        <p:spPr>
          <a:xfrm>
            <a:off x="906464" y="5756086"/>
            <a:ext cx="4929257" cy="189230"/>
          </a:xfrm>
        </p:spPr>
        <p:txBody>
          <a:bodyPr vert="horz" lIns="0" tIns="0" rIns="0" bIns="0" rtlCol="0">
            <a:noAutofit/>
          </a:bodyPr>
          <a:lstStyle>
            <a:lvl1pPr marL="0" indent="0">
              <a:buFont typeface="Arial" panose="020B0604020202020204" pitchFamily="34" charse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
        <p:nvSpPr>
          <p:cNvPr id="8" name="Title 1">
            <a:extLst>
              <a:ext uri="{FF2B5EF4-FFF2-40B4-BE49-F238E27FC236}">
                <a16:creationId xmlns:a16="http://schemas.microsoft.com/office/drawing/2014/main" id="{6BABB47C-08CC-47C8-BC6D-00C2BD67EA16}"/>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1" name="Text Placeholder 3">
            <a:extLst>
              <a:ext uri="{FF2B5EF4-FFF2-40B4-BE49-F238E27FC236}">
                <a16:creationId xmlns:a16="http://schemas.microsoft.com/office/drawing/2014/main" id="{B1C08691-002E-49F5-9821-79A79282C7D2}"/>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7" name="Content Placeholder 4">
            <a:extLst>
              <a:ext uri="{FF2B5EF4-FFF2-40B4-BE49-F238E27FC236}">
                <a16:creationId xmlns:a16="http://schemas.microsoft.com/office/drawing/2014/main" id="{867750C4-2CF3-42E4-8DC1-23093AA10D15}"/>
              </a:ext>
            </a:extLst>
          </p:cNvPr>
          <p:cNvSpPr>
            <a:spLocks noGrp="1"/>
          </p:cNvSpPr>
          <p:nvPr>
            <p:ph sz="quarter" idx="20" hasCustomPrompt="1"/>
          </p:nvPr>
        </p:nvSpPr>
        <p:spPr>
          <a:xfrm>
            <a:off x="6356279" y="1592263"/>
            <a:ext cx="4929257" cy="410979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9">
            <a:extLst>
              <a:ext uri="{FF2B5EF4-FFF2-40B4-BE49-F238E27FC236}">
                <a16:creationId xmlns:a16="http://schemas.microsoft.com/office/drawing/2014/main" id="{D1871B70-D49E-447F-8679-85AEF08FB277}"/>
              </a:ext>
            </a:extLst>
          </p:cNvPr>
          <p:cNvSpPr>
            <a:spLocks noGrp="1"/>
          </p:cNvSpPr>
          <p:nvPr>
            <p:ph type="body" sz="quarter" idx="21" hasCustomPrompt="1"/>
          </p:nvPr>
        </p:nvSpPr>
        <p:spPr>
          <a:xfrm>
            <a:off x="6356279" y="5756086"/>
            <a:ext cx="4929257" cy="189230"/>
          </a:xfrm>
        </p:spPr>
        <p:txBody>
          <a:bodyPr vert="horz" lIns="0" tIns="0" rIns="0" bIns="0" rtlCol="0">
            <a:noAutofit/>
          </a:bodyPr>
          <a:lstStyle>
            <a:lvl1pPr marL="0" indent="0">
              <a:buFont typeface="Arial" panose="020B0604020202020204" pitchFamily="34" charse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Tree>
    <p:extLst>
      <p:ext uri="{BB962C8B-B14F-4D97-AF65-F5344CB8AC3E}">
        <p14:creationId xmlns:p14="http://schemas.microsoft.com/office/powerpoint/2010/main" val="252865424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itle, subtitle, content &amp; pink text box">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6ABEF81-F4DC-47E6-963A-5BFAEB3FE875}"/>
              </a:ext>
            </a:extLst>
          </p:cNvPr>
          <p:cNvSpPr/>
          <p:nvPr userDrawn="1"/>
        </p:nvSpPr>
        <p:spPr bwMode="gray">
          <a:xfrm>
            <a:off x="359596" y="811658"/>
            <a:ext cx="11743361" cy="403439"/>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n-GB" sz="1600" err="1">
              <a:solidFill>
                <a:schemeClr val="bg1"/>
              </a:solidFill>
              <a:latin typeface="Brave Sans" panose="020B0504020101010102" pitchFamily="34" charset="0"/>
              <a:cs typeface="Brave Sans" panose="020B0504020101010102" pitchFamily="34" charset="0"/>
            </a:endParaRPr>
          </a:p>
        </p:txBody>
      </p:sp>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2" y="1592264"/>
            <a:ext cx="5868909" cy="4265611"/>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itle 1">
            <a:extLst>
              <a:ext uri="{FF2B5EF4-FFF2-40B4-BE49-F238E27FC236}">
                <a16:creationId xmlns:a16="http://schemas.microsoft.com/office/drawing/2014/main" id="{D4FED8BD-D08F-4794-BD3E-95BEF1669D1F}"/>
              </a:ext>
            </a:extLst>
          </p:cNvPr>
          <p:cNvSpPr>
            <a:spLocks noGrp="1"/>
          </p:cNvSpPr>
          <p:nvPr>
            <p:ph type="title" hasCustomPrompt="1"/>
          </p:nvPr>
        </p:nvSpPr>
        <p:spPr>
          <a:xfrm>
            <a:off x="906463" y="506192"/>
            <a:ext cx="5868910" cy="540000"/>
          </a:xfrm>
        </p:spPr>
        <p:txBody>
          <a:bodyPr anchor="ctr"/>
          <a:lstStyle>
            <a:lvl1pPr>
              <a:defRPr/>
            </a:lvl1pPr>
          </a:lstStyle>
          <a:p>
            <a:r>
              <a:rPr lang="en-US"/>
              <a:t>Add title</a:t>
            </a:r>
            <a:endParaRPr lang="en-GB"/>
          </a:p>
        </p:txBody>
      </p:sp>
      <p:sp>
        <p:nvSpPr>
          <p:cNvPr id="11" name="Text Placeholder 3">
            <a:extLst>
              <a:ext uri="{FF2B5EF4-FFF2-40B4-BE49-F238E27FC236}">
                <a16:creationId xmlns:a16="http://schemas.microsoft.com/office/drawing/2014/main" id="{AF4A8A07-B1F8-4A0D-B994-2DAE348DB8F4}"/>
              </a:ext>
            </a:extLst>
          </p:cNvPr>
          <p:cNvSpPr>
            <a:spLocks noGrp="1"/>
          </p:cNvSpPr>
          <p:nvPr>
            <p:ph type="body" sz="quarter" idx="10" hasCustomPrompt="1"/>
          </p:nvPr>
        </p:nvSpPr>
        <p:spPr>
          <a:xfrm>
            <a:off x="906463" y="1155943"/>
            <a:ext cx="5868909"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cxnSp>
        <p:nvCxnSpPr>
          <p:cNvPr id="7" name="Straight Connector 6">
            <a:extLst>
              <a:ext uri="{FF2B5EF4-FFF2-40B4-BE49-F238E27FC236}">
                <a16:creationId xmlns:a16="http://schemas.microsoft.com/office/drawing/2014/main" id="{2700FF85-2E17-439D-9472-397AA16C0E9C}"/>
              </a:ext>
            </a:extLst>
          </p:cNvPr>
          <p:cNvCxnSpPr>
            <a:cxnSpLocks/>
          </p:cNvCxnSpPr>
          <p:nvPr userDrawn="1"/>
        </p:nvCxnSpPr>
        <p:spPr>
          <a:xfrm>
            <a:off x="906463" y="1074695"/>
            <a:ext cx="5868908" cy="0"/>
          </a:xfrm>
          <a:prstGeom prst="line">
            <a:avLst/>
          </a:prstGeom>
          <a:ln w="12700">
            <a:solidFill>
              <a:schemeClr val="tx2"/>
            </a:solidFill>
            <a:tailEnd type="none"/>
          </a:ln>
        </p:spPr>
        <p:style>
          <a:lnRef idx="1">
            <a:schemeClr val="accent1"/>
          </a:lnRef>
          <a:fillRef idx="0">
            <a:schemeClr val="accent1"/>
          </a:fillRef>
          <a:effectRef idx="0">
            <a:schemeClr val="accent1"/>
          </a:effectRef>
          <a:fontRef idx="minor">
            <a:schemeClr val="tx1"/>
          </a:fontRef>
        </p:style>
      </p:cxnSp>
      <p:sp>
        <p:nvSpPr>
          <p:cNvPr id="9" name="Text Placeholder 2">
            <a:extLst>
              <a:ext uri="{FF2B5EF4-FFF2-40B4-BE49-F238E27FC236}">
                <a16:creationId xmlns:a16="http://schemas.microsoft.com/office/drawing/2014/main" id="{77FF87AD-305C-4D41-BF04-75409FC25CC2}"/>
              </a:ext>
            </a:extLst>
          </p:cNvPr>
          <p:cNvSpPr>
            <a:spLocks noGrp="1"/>
          </p:cNvSpPr>
          <p:nvPr>
            <p:ph type="body" sz="quarter" idx="16" hasCustomPrompt="1"/>
          </p:nvPr>
        </p:nvSpPr>
        <p:spPr>
          <a:xfrm>
            <a:off x="7227063" y="630237"/>
            <a:ext cx="4058473" cy="5227637"/>
          </a:xfrm>
          <a:solidFill>
            <a:schemeClr val="accent1"/>
          </a:solidFill>
        </p:spPr>
        <p:txBody>
          <a:bodyPr lIns="108000" tIns="108000" rIns="108000" bIns="108000"/>
          <a:lstStyle>
            <a:lvl1pPr marL="0" indent="0">
              <a:buNone/>
              <a:defRPr>
                <a:solidFill>
                  <a:schemeClr val="bg1"/>
                </a:solidFill>
              </a:defRPr>
            </a:lvl1pPr>
          </a:lstStyle>
          <a:p>
            <a:pPr lvl="0"/>
            <a:r>
              <a:rPr lang="en-US"/>
              <a:t>Add highlight copy</a:t>
            </a:r>
            <a:endParaRPr lang="en-GB"/>
          </a:p>
        </p:txBody>
      </p:sp>
    </p:spTree>
    <p:extLst>
      <p:ext uri="{BB962C8B-B14F-4D97-AF65-F5344CB8AC3E}">
        <p14:creationId xmlns:p14="http://schemas.microsoft.com/office/powerpoint/2010/main" val="419076834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itle, subtitle &amp; 2 content with callout box pink solid LHS">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3617894" y="1582722"/>
            <a:ext cx="3610240" cy="4265612"/>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itle 1">
            <a:extLst>
              <a:ext uri="{FF2B5EF4-FFF2-40B4-BE49-F238E27FC236}">
                <a16:creationId xmlns:a16="http://schemas.microsoft.com/office/drawing/2014/main" id="{1F5E793A-7E2B-4E88-8C3A-960B055FD2D5}"/>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2" name="Text Placeholder 3">
            <a:extLst>
              <a:ext uri="{FF2B5EF4-FFF2-40B4-BE49-F238E27FC236}">
                <a16:creationId xmlns:a16="http://schemas.microsoft.com/office/drawing/2014/main" id="{9DCF62D7-E081-4FD3-AA81-8E1F5F9EEE5B}"/>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11" name="Content Placeholder 4">
            <a:extLst>
              <a:ext uri="{FF2B5EF4-FFF2-40B4-BE49-F238E27FC236}">
                <a16:creationId xmlns:a16="http://schemas.microsoft.com/office/drawing/2014/main" id="{DA07A05E-E393-4F46-A011-277490DC08E9}"/>
              </a:ext>
            </a:extLst>
          </p:cNvPr>
          <p:cNvSpPr>
            <a:spLocks noGrp="1"/>
          </p:cNvSpPr>
          <p:nvPr>
            <p:ph sz="quarter" idx="15" hasCustomPrompt="1"/>
          </p:nvPr>
        </p:nvSpPr>
        <p:spPr>
          <a:xfrm>
            <a:off x="7675296" y="1582722"/>
            <a:ext cx="3610240" cy="4265612"/>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ext Placeholder 2">
            <a:extLst>
              <a:ext uri="{FF2B5EF4-FFF2-40B4-BE49-F238E27FC236}">
                <a16:creationId xmlns:a16="http://schemas.microsoft.com/office/drawing/2014/main" id="{C79D51ED-1FED-4AE8-A8C8-1F768FC848E7}"/>
              </a:ext>
            </a:extLst>
          </p:cNvPr>
          <p:cNvSpPr>
            <a:spLocks noGrp="1"/>
          </p:cNvSpPr>
          <p:nvPr>
            <p:ph type="body" sz="quarter" idx="16" hasCustomPrompt="1"/>
          </p:nvPr>
        </p:nvSpPr>
        <p:spPr>
          <a:xfrm>
            <a:off x="906463" y="1592263"/>
            <a:ext cx="2264268" cy="4265612"/>
          </a:xfrm>
          <a:solidFill>
            <a:schemeClr val="accent1"/>
          </a:solidFill>
        </p:spPr>
        <p:txBody>
          <a:bodyPr lIns="108000" tIns="108000" rIns="108000" bIns="108000"/>
          <a:lstStyle>
            <a:lvl1pPr marL="0" indent="0">
              <a:buFont typeface="Arial" panose="020B0604020202020204" pitchFamily="34" charset="0"/>
              <a:buNone/>
              <a:defRPr>
                <a:solidFill>
                  <a:schemeClr val="bg1"/>
                </a:solidFill>
              </a:defRPr>
            </a:lvl1pPr>
          </a:lstStyle>
          <a:p>
            <a:pPr lvl="0"/>
            <a:r>
              <a:rPr lang="en-US"/>
              <a:t>Add highlight copy</a:t>
            </a:r>
            <a:endParaRPr lang="en-GB"/>
          </a:p>
        </p:txBody>
      </p:sp>
    </p:spTree>
    <p:extLst>
      <p:ext uri="{BB962C8B-B14F-4D97-AF65-F5344CB8AC3E}">
        <p14:creationId xmlns:p14="http://schemas.microsoft.com/office/powerpoint/2010/main" val="213918732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itle, subtitle &amp; 2 content with callout box pink bottom">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3" y="1582722"/>
            <a:ext cx="4896475" cy="336952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itle 1">
            <a:extLst>
              <a:ext uri="{FF2B5EF4-FFF2-40B4-BE49-F238E27FC236}">
                <a16:creationId xmlns:a16="http://schemas.microsoft.com/office/drawing/2014/main" id="{1F5E793A-7E2B-4E88-8C3A-960B055FD2D5}"/>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2" name="Text Placeholder 3">
            <a:extLst>
              <a:ext uri="{FF2B5EF4-FFF2-40B4-BE49-F238E27FC236}">
                <a16:creationId xmlns:a16="http://schemas.microsoft.com/office/drawing/2014/main" id="{9DCF62D7-E081-4FD3-AA81-8E1F5F9EEE5B}"/>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11" name="Content Placeholder 4">
            <a:extLst>
              <a:ext uri="{FF2B5EF4-FFF2-40B4-BE49-F238E27FC236}">
                <a16:creationId xmlns:a16="http://schemas.microsoft.com/office/drawing/2014/main" id="{DA07A05E-E393-4F46-A011-277490DC08E9}"/>
              </a:ext>
            </a:extLst>
          </p:cNvPr>
          <p:cNvSpPr>
            <a:spLocks noGrp="1"/>
          </p:cNvSpPr>
          <p:nvPr>
            <p:ph sz="quarter" idx="15" hasCustomPrompt="1"/>
          </p:nvPr>
        </p:nvSpPr>
        <p:spPr>
          <a:xfrm>
            <a:off x="6403349" y="1582722"/>
            <a:ext cx="4896475" cy="336952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3" name="Text Placeholder 2">
            <a:extLst>
              <a:ext uri="{FF2B5EF4-FFF2-40B4-BE49-F238E27FC236}">
                <a16:creationId xmlns:a16="http://schemas.microsoft.com/office/drawing/2014/main" id="{85F6F67A-D083-4FD6-AA0C-A041F592348F}"/>
              </a:ext>
            </a:extLst>
          </p:cNvPr>
          <p:cNvSpPr>
            <a:spLocks noGrp="1"/>
          </p:cNvSpPr>
          <p:nvPr>
            <p:ph type="body" sz="quarter" idx="16" hasCustomPrompt="1"/>
          </p:nvPr>
        </p:nvSpPr>
        <p:spPr>
          <a:xfrm>
            <a:off x="906463" y="5111609"/>
            <a:ext cx="10393362" cy="746266"/>
          </a:xfrm>
          <a:solidFill>
            <a:schemeClr val="accent1"/>
          </a:solidFill>
        </p:spPr>
        <p:txBody>
          <a:bodyPr lIns="108000" tIns="108000" rIns="108000" bIns="108000"/>
          <a:lstStyle>
            <a:lvl1pPr marL="0" indent="0">
              <a:buNone/>
              <a:defRPr>
                <a:solidFill>
                  <a:schemeClr val="bg1"/>
                </a:solidFill>
              </a:defRPr>
            </a:lvl1pPr>
          </a:lstStyle>
          <a:p>
            <a:pPr lvl="0"/>
            <a:r>
              <a:rPr lang="en-US"/>
              <a:t>Add highlight copy</a:t>
            </a:r>
            <a:endParaRPr lang="en-GB"/>
          </a:p>
        </p:txBody>
      </p:sp>
    </p:spTree>
    <p:extLst>
      <p:ext uri="{BB962C8B-B14F-4D97-AF65-F5344CB8AC3E}">
        <p14:creationId xmlns:p14="http://schemas.microsoft.com/office/powerpoint/2010/main" val="1740638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Content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18565CC2-48FE-4807-BC1F-228C581D3634}"/>
              </a:ext>
            </a:extLst>
          </p:cNvPr>
          <p:cNvSpPr/>
          <p:nvPr userDrawn="1"/>
        </p:nvSpPr>
        <p:spPr>
          <a:xfrm>
            <a:off x="631767" y="481012"/>
            <a:ext cx="97102" cy="1093788"/>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719115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itle, subtitle &amp; 3 conten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3" y="1592262"/>
            <a:ext cx="3192926" cy="4265613"/>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itle 1">
            <a:extLst>
              <a:ext uri="{FF2B5EF4-FFF2-40B4-BE49-F238E27FC236}">
                <a16:creationId xmlns:a16="http://schemas.microsoft.com/office/drawing/2014/main" id="{B2B97DB9-3230-46A0-B771-CE6313ACAE25}"/>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2" name="Text Placeholder 3">
            <a:extLst>
              <a:ext uri="{FF2B5EF4-FFF2-40B4-BE49-F238E27FC236}">
                <a16:creationId xmlns:a16="http://schemas.microsoft.com/office/drawing/2014/main" id="{A268AF93-688C-49C3-B3E1-6AA58B91DC73}"/>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13" name="Content Placeholder 4">
            <a:extLst>
              <a:ext uri="{FF2B5EF4-FFF2-40B4-BE49-F238E27FC236}">
                <a16:creationId xmlns:a16="http://schemas.microsoft.com/office/drawing/2014/main" id="{1483387E-4CE1-4EA6-9443-14852B8BF14D}"/>
              </a:ext>
            </a:extLst>
          </p:cNvPr>
          <p:cNvSpPr>
            <a:spLocks noGrp="1"/>
          </p:cNvSpPr>
          <p:nvPr>
            <p:ph sz="quarter" idx="12" hasCustomPrompt="1"/>
          </p:nvPr>
        </p:nvSpPr>
        <p:spPr>
          <a:xfrm>
            <a:off x="4506681" y="1592262"/>
            <a:ext cx="3192926" cy="4265613"/>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Content Placeholder 4">
            <a:extLst>
              <a:ext uri="{FF2B5EF4-FFF2-40B4-BE49-F238E27FC236}">
                <a16:creationId xmlns:a16="http://schemas.microsoft.com/office/drawing/2014/main" id="{94A2A4F1-80D1-482D-AFD0-4BF3770F5208}"/>
              </a:ext>
            </a:extLst>
          </p:cNvPr>
          <p:cNvSpPr>
            <a:spLocks noGrp="1"/>
          </p:cNvSpPr>
          <p:nvPr>
            <p:ph sz="quarter" idx="13" hasCustomPrompt="1"/>
          </p:nvPr>
        </p:nvSpPr>
        <p:spPr>
          <a:xfrm>
            <a:off x="8106899" y="1592262"/>
            <a:ext cx="3192926" cy="4265613"/>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35453359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itle, subtitle &amp; 3 content with pink callou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3" y="1592263"/>
            <a:ext cx="3192926" cy="342186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itle 1">
            <a:extLst>
              <a:ext uri="{FF2B5EF4-FFF2-40B4-BE49-F238E27FC236}">
                <a16:creationId xmlns:a16="http://schemas.microsoft.com/office/drawing/2014/main" id="{B2B97DB9-3230-46A0-B771-CE6313ACAE25}"/>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2" name="Text Placeholder 3">
            <a:extLst>
              <a:ext uri="{FF2B5EF4-FFF2-40B4-BE49-F238E27FC236}">
                <a16:creationId xmlns:a16="http://schemas.microsoft.com/office/drawing/2014/main" id="{A268AF93-688C-49C3-B3E1-6AA58B91DC73}"/>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13" name="Content Placeholder 4">
            <a:extLst>
              <a:ext uri="{FF2B5EF4-FFF2-40B4-BE49-F238E27FC236}">
                <a16:creationId xmlns:a16="http://schemas.microsoft.com/office/drawing/2014/main" id="{1483387E-4CE1-4EA6-9443-14852B8BF14D}"/>
              </a:ext>
            </a:extLst>
          </p:cNvPr>
          <p:cNvSpPr>
            <a:spLocks noGrp="1"/>
          </p:cNvSpPr>
          <p:nvPr>
            <p:ph sz="quarter" idx="12" hasCustomPrompt="1"/>
          </p:nvPr>
        </p:nvSpPr>
        <p:spPr>
          <a:xfrm>
            <a:off x="4506681" y="1592263"/>
            <a:ext cx="3192926" cy="342186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Content Placeholder 4">
            <a:extLst>
              <a:ext uri="{FF2B5EF4-FFF2-40B4-BE49-F238E27FC236}">
                <a16:creationId xmlns:a16="http://schemas.microsoft.com/office/drawing/2014/main" id="{94A2A4F1-80D1-482D-AFD0-4BF3770F5208}"/>
              </a:ext>
            </a:extLst>
          </p:cNvPr>
          <p:cNvSpPr>
            <a:spLocks noGrp="1"/>
          </p:cNvSpPr>
          <p:nvPr>
            <p:ph sz="quarter" idx="13" hasCustomPrompt="1"/>
          </p:nvPr>
        </p:nvSpPr>
        <p:spPr>
          <a:xfrm>
            <a:off x="8106899" y="1592263"/>
            <a:ext cx="3192926" cy="342186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2">
            <a:extLst>
              <a:ext uri="{FF2B5EF4-FFF2-40B4-BE49-F238E27FC236}">
                <a16:creationId xmlns:a16="http://schemas.microsoft.com/office/drawing/2014/main" id="{E66F8E85-E11E-4D83-8C64-EBA0B34C5521}"/>
              </a:ext>
            </a:extLst>
          </p:cNvPr>
          <p:cNvSpPr>
            <a:spLocks noGrp="1"/>
          </p:cNvSpPr>
          <p:nvPr>
            <p:ph type="body" sz="quarter" idx="16" hasCustomPrompt="1"/>
          </p:nvPr>
        </p:nvSpPr>
        <p:spPr>
          <a:xfrm>
            <a:off x="906463" y="5111609"/>
            <a:ext cx="10393362" cy="746266"/>
          </a:xfrm>
          <a:solidFill>
            <a:schemeClr val="accent1"/>
          </a:solidFill>
        </p:spPr>
        <p:txBody>
          <a:bodyPr lIns="108000" tIns="108000" rIns="108000" bIns="108000"/>
          <a:lstStyle>
            <a:lvl1pPr marL="0" indent="0">
              <a:buNone/>
              <a:defRPr>
                <a:solidFill>
                  <a:schemeClr val="bg1"/>
                </a:solidFill>
              </a:defRPr>
            </a:lvl1pPr>
          </a:lstStyle>
          <a:p>
            <a:pPr lvl="0"/>
            <a:r>
              <a:rPr lang="en-US"/>
              <a:t>Add highlight copy</a:t>
            </a:r>
            <a:endParaRPr lang="en-GB"/>
          </a:p>
        </p:txBody>
      </p:sp>
    </p:spTree>
    <p:extLst>
      <p:ext uri="{BB962C8B-B14F-4D97-AF65-F5344CB8AC3E}">
        <p14:creationId xmlns:p14="http://schemas.microsoft.com/office/powerpoint/2010/main" val="107622211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itle &amp; graph with title">
    <p:spTree>
      <p:nvGrpSpPr>
        <p:cNvPr id="1" name=""/>
        <p:cNvGrpSpPr/>
        <p:nvPr/>
      </p:nvGrpSpPr>
      <p:grpSpPr>
        <a:xfrm>
          <a:off x="0" y="0"/>
          <a:ext cx="0" cy="0"/>
          <a:chOff x="0" y="0"/>
          <a:chExt cx="0" cy="0"/>
        </a:xfrm>
      </p:grpSpPr>
      <p:sp>
        <p:nvSpPr>
          <p:cNvPr id="7" name="Text Placeholder 9">
            <a:extLst>
              <a:ext uri="{FF2B5EF4-FFF2-40B4-BE49-F238E27FC236}">
                <a16:creationId xmlns:a16="http://schemas.microsoft.com/office/drawing/2014/main" id="{1AE376A4-7281-4F17-A9FD-693411D93715}"/>
              </a:ext>
            </a:extLst>
          </p:cNvPr>
          <p:cNvSpPr>
            <a:spLocks noGrp="1"/>
          </p:cNvSpPr>
          <p:nvPr>
            <p:ph type="body" sz="quarter" idx="15" hasCustomPrompt="1"/>
          </p:nvPr>
        </p:nvSpPr>
        <p:spPr>
          <a:xfrm>
            <a:off x="2039565" y="1532878"/>
            <a:ext cx="8112871" cy="343161"/>
          </a:xfrm>
        </p:spPr>
        <p:txBody>
          <a:bodyPr vert="horz" lIns="0" tIns="0" rIns="0" bIns="0" rtlCol="0">
            <a:noAutofit/>
          </a:bodyPr>
          <a:lstStyle>
            <a:lvl1pPr marL="0" indent="0">
              <a:buNone/>
              <a:defRPr lang="en-GB" sz="18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graph title</a:t>
            </a:r>
            <a:endParaRPr lang="en-GB"/>
          </a:p>
        </p:txBody>
      </p:sp>
      <p:sp>
        <p:nvSpPr>
          <p:cNvPr id="10" name="Chart Placeholder 9">
            <a:extLst>
              <a:ext uri="{FF2B5EF4-FFF2-40B4-BE49-F238E27FC236}">
                <a16:creationId xmlns:a16="http://schemas.microsoft.com/office/drawing/2014/main" id="{8EFF319E-6DBC-44DF-A53F-FCD666A4AD0D}"/>
              </a:ext>
            </a:extLst>
          </p:cNvPr>
          <p:cNvSpPr>
            <a:spLocks noGrp="1"/>
          </p:cNvSpPr>
          <p:nvPr>
            <p:ph type="chart" sz="quarter" idx="17" hasCustomPrompt="1"/>
          </p:nvPr>
        </p:nvSpPr>
        <p:spPr>
          <a:xfrm>
            <a:off x="2039831" y="1999130"/>
            <a:ext cx="8112338" cy="3702927"/>
          </a:xfrm>
          <a:solidFill>
            <a:schemeClr val="bg2">
              <a:lumMod val="20000"/>
              <a:lumOff val="80000"/>
            </a:schemeClr>
          </a:solidFill>
        </p:spPr>
        <p:txBody>
          <a:bodyPr/>
          <a:lstStyle>
            <a:lvl1pPr marL="0" indent="0">
              <a:buNone/>
              <a:defRPr sz="1600"/>
            </a:lvl1pPr>
          </a:lstStyle>
          <a:p>
            <a:r>
              <a:rPr lang="en-GB"/>
              <a:t>Add graph</a:t>
            </a:r>
          </a:p>
        </p:txBody>
      </p:sp>
      <p:sp>
        <p:nvSpPr>
          <p:cNvPr id="13" name="Text Placeholder 9">
            <a:extLst>
              <a:ext uri="{FF2B5EF4-FFF2-40B4-BE49-F238E27FC236}">
                <a16:creationId xmlns:a16="http://schemas.microsoft.com/office/drawing/2014/main" id="{733755BA-71D4-4CBA-B704-A972C8D5EFBD}"/>
              </a:ext>
            </a:extLst>
          </p:cNvPr>
          <p:cNvSpPr>
            <a:spLocks noGrp="1"/>
          </p:cNvSpPr>
          <p:nvPr>
            <p:ph type="body" sz="quarter" idx="19" hasCustomPrompt="1"/>
          </p:nvPr>
        </p:nvSpPr>
        <p:spPr>
          <a:xfrm>
            <a:off x="2039565" y="5749501"/>
            <a:ext cx="8112871" cy="167809"/>
          </a:xfrm>
        </p:spPr>
        <p:txBody>
          <a:bodyPr vert="horz" lIns="0" tIns="0" rIns="0" bIns="0" rtlCol="0">
            <a:noAutofit/>
          </a:bodyPr>
          <a:lstStyle>
            <a:lvl1pPr marL="0" inden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
        <p:nvSpPr>
          <p:cNvPr id="8" name="Title 1">
            <a:extLst>
              <a:ext uri="{FF2B5EF4-FFF2-40B4-BE49-F238E27FC236}">
                <a16:creationId xmlns:a16="http://schemas.microsoft.com/office/drawing/2014/main" id="{C458DEB9-9AB7-4ACE-AE31-8AF903593611}"/>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1" name="Text Placeholder 3">
            <a:extLst>
              <a:ext uri="{FF2B5EF4-FFF2-40B4-BE49-F238E27FC236}">
                <a16:creationId xmlns:a16="http://schemas.microsoft.com/office/drawing/2014/main" id="{B5C61C21-A8E6-472E-99BC-490D2AA6D726}"/>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174485816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itle &amp; 2 graphs with text &amp; titles">
    <p:spTree>
      <p:nvGrpSpPr>
        <p:cNvPr id="1" name=""/>
        <p:cNvGrpSpPr/>
        <p:nvPr/>
      </p:nvGrpSpPr>
      <p:grpSpPr>
        <a:xfrm>
          <a:off x="0" y="0"/>
          <a:ext cx="0" cy="0"/>
          <a:chOff x="0" y="0"/>
          <a:chExt cx="0" cy="0"/>
        </a:xfrm>
      </p:grpSpPr>
      <p:sp>
        <p:nvSpPr>
          <p:cNvPr id="7" name="Text Placeholder 9">
            <a:extLst>
              <a:ext uri="{FF2B5EF4-FFF2-40B4-BE49-F238E27FC236}">
                <a16:creationId xmlns:a16="http://schemas.microsoft.com/office/drawing/2014/main" id="{1AE376A4-7281-4F17-A9FD-693411D93715}"/>
              </a:ext>
            </a:extLst>
          </p:cNvPr>
          <p:cNvSpPr>
            <a:spLocks noGrp="1"/>
          </p:cNvSpPr>
          <p:nvPr>
            <p:ph type="body" sz="quarter" idx="15" hasCustomPrompt="1"/>
          </p:nvPr>
        </p:nvSpPr>
        <p:spPr>
          <a:xfrm>
            <a:off x="906500" y="1549660"/>
            <a:ext cx="4780276" cy="343161"/>
          </a:xfrm>
        </p:spPr>
        <p:txBody>
          <a:bodyPr vert="horz" lIns="0" tIns="0" rIns="0" bIns="0" rtlCol="0">
            <a:noAutofit/>
          </a:bodyPr>
          <a:lstStyle>
            <a:lvl1pPr marL="0" indent="0">
              <a:buNone/>
              <a:defRPr lang="en-GB" sz="16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graph title</a:t>
            </a:r>
            <a:endParaRPr lang="en-GB"/>
          </a:p>
        </p:txBody>
      </p:sp>
      <p:sp>
        <p:nvSpPr>
          <p:cNvPr id="10" name="Chart Placeholder 9">
            <a:extLst>
              <a:ext uri="{FF2B5EF4-FFF2-40B4-BE49-F238E27FC236}">
                <a16:creationId xmlns:a16="http://schemas.microsoft.com/office/drawing/2014/main" id="{8EFF319E-6DBC-44DF-A53F-FCD666A4AD0D}"/>
              </a:ext>
            </a:extLst>
          </p:cNvPr>
          <p:cNvSpPr>
            <a:spLocks noGrp="1"/>
          </p:cNvSpPr>
          <p:nvPr>
            <p:ph type="chart" sz="quarter" idx="17" hasCustomPrompt="1"/>
          </p:nvPr>
        </p:nvSpPr>
        <p:spPr>
          <a:xfrm>
            <a:off x="906463" y="1999130"/>
            <a:ext cx="4779962" cy="2411505"/>
          </a:xfrm>
          <a:solidFill>
            <a:schemeClr val="bg2">
              <a:lumMod val="20000"/>
              <a:lumOff val="80000"/>
            </a:schemeClr>
          </a:solidFill>
        </p:spPr>
        <p:txBody>
          <a:bodyPr/>
          <a:lstStyle>
            <a:lvl1pPr marL="0" indent="0">
              <a:buNone/>
              <a:defRPr sz="1600"/>
            </a:lvl1pPr>
          </a:lstStyle>
          <a:p>
            <a:r>
              <a:rPr lang="en-GB"/>
              <a:t>Add graph</a:t>
            </a:r>
          </a:p>
        </p:txBody>
      </p:sp>
      <p:sp>
        <p:nvSpPr>
          <p:cNvPr id="13" name="Text Placeholder 9">
            <a:extLst>
              <a:ext uri="{FF2B5EF4-FFF2-40B4-BE49-F238E27FC236}">
                <a16:creationId xmlns:a16="http://schemas.microsoft.com/office/drawing/2014/main" id="{733755BA-71D4-4CBA-B704-A972C8D5EFBD}"/>
              </a:ext>
            </a:extLst>
          </p:cNvPr>
          <p:cNvSpPr>
            <a:spLocks noGrp="1"/>
          </p:cNvSpPr>
          <p:nvPr>
            <p:ph type="body" sz="quarter" idx="19" hasCustomPrompt="1"/>
          </p:nvPr>
        </p:nvSpPr>
        <p:spPr>
          <a:xfrm>
            <a:off x="906500" y="5753422"/>
            <a:ext cx="4780276" cy="167809"/>
          </a:xfrm>
        </p:spPr>
        <p:txBody>
          <a:bodyPr vert="horz" lIns="0" tIns="0" rIns="0" bIns="0" rtlCol="0">
            <a:noAutofit/>
          </a:bodyPr>
          <a:lstStyle>
            <a:lvl1pPr marL="0" inden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
        <p:nvSpPr>
          <p:cNvPr id="4" name="Text Placeholder 3">
            <a:extLst>
              <a:ext uri="{FF2B5EF4-FFF2-40B4-BE49-F238E27FC236}">
                <a16:creationId xmlns:a16="http://schemas.microsoft.com/office/drawing/2014/main" id="{D8486FD2-0742-409A-B501-45247128BE73}"/>
              </a:ext>
            </a:extLst>
          </p:cNvPr>
          <p:cNvSpPr>
            <a:spLocks noGrp="1"/>
          </p:cNvSpPr>
          <p:nvPr>
            <p:ph type="body" sz="quarter" idx="21" hasCustomPrompt="1"/>
          </p:nvPr>
        </p:nvSpPr>
        <p:spPr>
          <a:xfrm>
            <a:off x="906461" y="4544359"/>
            <a:ext cx="4779956" cy="1010462"/>
          </a:xfrm>
        </p:spPr>
        <p:txBody>
          <a:bodyPr/>
          <a:lstStyle>
            <a:lvl1pPr marL="134938" indent="-134938">
              <a:defRPr sz="1400"/>
            </a:lvl1pPr>
          </a:lstStyle>
          <a:p>
            <a:pPr lvl="0"/>
            <a:r>
              <a:rPr lang="en-US"/>
              <a:t>Add first level body copy</a:t>
            </a:r>
            <a:endParaRPr lang="en-GB"/>
          </a:p>
        </p:txBody>
      </p:sp>
      <p:sp>
        <p:nvSpPr>
          <p:cNvPr id="16" name="Title 1">
            <a:extLst>
              <a:ext uri="{FF2B5EF4-FFF2-40B4-BE49-F238E27FC236}">
                <a16:creationId xmlns:a16="http://schemas.microsoft.com/office/drawing/2014/main" id="{75C516CB-64FB-41AB-A15A-8D5426967D94}"/>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8" name="Text Placeholder 3">
            <a:extLst>
              <a:ext uri="{FF2B5EF4-FFF2-40B4-BE49-F238E27FC236}">
                <a16:creationId xmlns:a16="http://schemas.microsoft.com/office/drawing/2014/main" id="{EBC44855-F43B-49F1-B4CE-90A9B6FEC6D1}"/>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15" name="Text Placeholder 9">
            <a:extLst>
              <a:ext uri="{FF2B5EF4-FFF2-40B4-BE49-F238E27FC236}">
                <a16:creationId xmlns:a16="http://schemas.microsoft.com/office/drawing/2014/main" id="{54DABF8B-F946-4C2E-9403-3E1F24A49B0B}"/>
              </a:ext>
            </a:extLst>
          </p:cNvPr>
          <p:cNvSpPr>
            <a:spLocks noGrp="1"/>
          </p:cNvSpPr>
          <p:nvPr>
            <p:ph type="body" sz="quarter" idx="22" hasCustomPrompt="1"/>
          </p:nvPr>
        </p:nvSpPr>
        <p:spPr>
          <a:xfrm>
            <a:off x="6519900" y="1549660"/>
            <a:ext cx="4780276" cy="343161"/>
          </a:xfrm>
        </p:spPr>
        <p:txBody>
          <a:bodyPr vert="horz" lIns="0" tIns="0" rIns="0" bIns="0" rtlCol="0">
            <a:noAutofit/>
          </a:bodyPr>
          <a:lstStyle>
            <a:lvl1pPr marL="0" indent="0">
              <a:buNone/>
              <a:defRPr lang="en-GB" sz="16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graph title</a:t>
            </a:r>
            <a:endParaRPr lang="en-GB"/>
          </a:p>
        </p:txBody>
      </p:sp>
      <p:sp>
        <p:nvSpPr>
          <p:cNvPr id="17" name="Chart Placeholder 9">
            <a:extLst>
              <a:ext uri="{FF2B5EF4-FFF2-40B4-BE49-F238E27FC236}">
                <a16:creationId xmlns:a16="http://schemas.microsoft.com/office/drawing/2014/main" id="{8C992EB9-DF5A-4BEB-B9D4-5FF0902E7027}"/>
              </a:ext>
            </a:extLst>
          </p:cNvPr>
          <p:cNvSpPr>
            <a:spLocks noGrp="1"/>
          </p:cNvSpPr>
          <p:nvPr>
            <p:ph type="chart" sz="quarter" idx="23" hasCustomPrompt="1"/>
          </p:nvPr>
        </p:nvSpPr>
        <p:spPr>
          <a:xfrm>
            <a:off x="6519863" y="1999130"/>
            <a:ext cx="4779962" cy="2411505"/>
          </a:xfrm>
          <a:solidFill>
            <a:schemeClr val="bg2">
              <a:lumMod val="20000"/>
              <a:lumOff val="80000"/>
            </a:schemeClr>
          </a:solidFill>
        </p:spPr>
        <p:txBody>
          <a:bodyPr/>
          <a:lstStyle>
            <a:lvl1pPr marL="0" indent="0">
              <a:buNone/>
              <a:defRPr sz="1600"/>
            </a:lvl1pPr>
          </a:lstStyle>
          <a:p>
            <a:r>
              <a:rPr lang="en-GB"/>
              <a:t>Add graph</a:t>
            </a:r>
          </a:p>
        </p:txBody>
      </p:sp>
      <p:sp>
        <p:nvSpPr>
          <p:cNvPr id="19" name="Text Placeholder 9">
            <a:extLst>
              <a:ext uri="{FF2B5EF4-FFF2-40B4-BE49-F238E27FC236}">
                <a16:creationId xmlns:a16="http://schemas.microsoft.com/office/drawing/2014/main" id="{D6062728-491B-4969-A0E0-7AAA0C942273}"/>
              </a:ext>
            </a:extLst>
          </p:cNvPr>
          <p:cNvSpPr>
            <a:spLocks noGrp="1"/>
          </p:cNvSpPr>
          <p:nvPr>
            <p:ph type="body" sz="quarter" idx="24" hasCustomPrompt="1"/>
          </p:nvPr>
        </p:nvSpPr>
        <p:spPr>
          <a:xfrm>
            <a:off x="6519900" y="5753422"/>
            <a:ext cx="4780276" cy="167809"/>
          </a:xfrm>
        </p:spPr>
        <p:txBody>
          <a:bodyPr vert="horz" lIns="0" tIns="0" rIns="0" bIns="0" rtlCol="0">
            <a:noAutofit/>
          </a:bodyPr>
          <a:lstStyle>
            <a:lvl1pPr marL="0" inden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
        <p:nvSpPr>
          <p:cNvPr id="20" name="Text Placeholder 3">
            <a:extLst>
              <a:ext uri="{FF2B5EF4-FFF2-40B4-BE49-F238E27FC236}">
                <a16:creationId xmlns:a16="http://schemas.microsoft.com/office/drawing/2014/main" id="{EBB02456-66F8-4E20-BD4D-D00758C8DAAF}"/>
              </a:ext>
            </a:extLst>
          </p:cNvPr>
          <p:cNvSpPr>
            <a:spLocks noGrp="1"/>
          </p:cNvSpPr>
          <p:nvPr>
            <p:ph type="body" sz="quarter" idx="25" hasCustomPrompt="1"/>
          </p:nvPr>
        </p:nvSpPr>
        <p:spPr>
          <a:xfrm>
            <a:off x="6519861" y="4544359"/>
            <a:ext cx="4779956" cy="1010462"/>
          </a:xfrm>
        </p:spPr>
        <p:txBody>
          <a:bodyPr/>
          <a:lstStyle>
            <a:lvl1pPr marL="134938" indent="-134938">
              <a:defRPr sz="1400"/>
            </a:lvl1pPr>
          </a:lstStyle>
          <a:p>
            <a:pPr lvl="0"/>
            <a:r>
              <a:rPr lang="en-US"/>
              <a:t>Add first level body copy</a:t>
            </a:r>
            <a:endParaRPr lang="en-GB"/>
          </a:p>
        </p:txBody>
      </p:sp>
    </p:spTree>
    <p:extLst>
      <p:ext uri="{BB962C8B-B14F-4D97-AF65-F5344CB8AC3E}">
        <p14:creationId xmlns:p14="http://schemas.microsoft.com/office/powerpoint/2010/main" val="297353608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itle, text box &amp; graph with titles">
    <p:spTree>
      <p:nvGrpSpPr>
        <p:cNvPr id="1" name=""/>
        <p:cNvGrpSpPr/>
        <p:nvPr/>
      </p:nvGrpSpPr>
      <p:grpSpPr>
        <a:xfrm>
          <a:off x="0" y="0"/>
          <a:ext cx="0" cy="0"/>
          <a:chOff x="0" y="0"/>
          <a:chExt cx="0" cy="0"/>
        </a:xfrm>
      </p:grpSpPr>
      <p:sp>
        <p:nvSpPr>
          <p:cNvPr id="7" name="Text Placeholder 9">
            <a:extLst>
              <a:ext uri="{FF2B5EF4-FFF2-40B4-BE49-F238E27FC236}">
                <a16:creationId xmlns:a16="http://schemas.microsoft.com/office/drawing/2014/main" id="{1AE376A4-7281-4F17-A9FD-693411D93715}"/>
              </a:ext>
            </a:extLst>
          </p:cNvPr>
          <p:cNvSpPr>
            <a:spLocks noGrp="1"/>
          </p:cNvSpPr>
          <p:nvPr>
            <p:ph type="body" sz="quarter" idx="15" hasCustomPrompt="1"/>
          </p:nvPr>
        </p:nvSpPr>
        <p:spPr>
          <a:xfrm>
            <a:off x="906463" y="1559934"/>
            <a:ext cx="4784889" cy="343161"/>
          </a:xfrm>
        </p:spPr>
        <p:txBody>
          <a:bodyPr vert="horz" lIns="0" tIns="0" rIns="0" bIns="0" rtlCol="0">
            <a:noAutofit/>
          </a:bodyPr>
          <a:lstStyle>
            <a:lvl1pPr marL="0" indent="0">
              <a:buNone/>
              <a:defRPr lang="en-GB" sz="16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title</a:t>
            </a:r>
            <a:endParaRPr lang="en-GB"/>
          </a:p>
        </p:txBody>
      </p:sp>
      <p:sp>
        <p:nvSpPr>
          <p:cNvPr id="9" name="Text Placeholder 9">
            <a:extLst>
              <a:ext uri="{FF2B5EF4-FFF2-40B4-BE49-F238E27FC236}">
                <a16:creationId xmlns:a16="http://schemas.microsoft.com/office/drawing/2014/main" id="{1E8DC738-4037-4237-BAB7-86B39D39E3DB}"/>
              </a:ext>
            </a:extLst>
          </p:cNvPr>
          <p:cNvSpPr>
            <a:spLocks noGrp="1"/>
          </p:cNvSpPr>
          <p:nvPr>
            <p:ph type="body" sz="quarter" idx="16" hasCustomPrompt="1"/>
          </p:nvPr>
        </p:nvSpPr>
        <p:spPr>
          <a:xfrm>
            <a:off x="6358059" y="1559934"/>
            <a:ext cx="4942091" cy="343161"/>
          </a:xfrm>
        </p:spPr>
        <p:txBody>
          <a:bodyPr vert="horz" lIns="0" tIns="0" rIns="0" bIns="0" rtlCol="0">
            <a:noAutofit/>
          </a:bodyPr>
          <a:lstStyle>
            <a:lvl1pPr marL="0" indent="0">
              <a:buNone/>
              <a:defRPr lang="en-GB" sz="16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graph title</a:t>
            </a:r>
            <a:endParaRPr lang="en-GB"/>
          </a:p>
        </p:txBody>
      </p:sp>
      <p:sp>
        <p:nvSpPr>
          <p:cNvPr id="11" name="Chart Placeholder 9">
            <a:extLst>
              <a:ext uri="{FF2B5EF4-FFF2-40B4-BE49-F238E27FC236}">
                <a16:creationId xmlns:a16="http://schemas.microsoft.com/office/drawing/2014/main" id="{59693680-0040-4E91-884A-D427AF4875DC}"/>
              </a:ext>
            </a:extLst>
          </p:cNvPr>
          <p:cNvSpPr>
            <a:spLocks noGrp="1"/>
          </p:cNvSpPr>
          <p:nvPr>
            <p:ph type="chart" sz="quarter" idx="18" hasCustomPrompt="1"/>
          </p:nvPr>
        </p:nvSpPr>
        <p:spPr>
          <a:xfrm>
            <a:off x="6358059" y="1999130"/>
            <a:ext cx="4941766" cy="3579737"/>
          </a:xfrm>
          <a:solidFill>
            <a:schemeClr val="bg2">
              <a:lumMod val="20000"/>
              <a:lumOff val="80000"/>
            </a:schemeClr>
          </a:solidFill>
        </p:spPr>
        <p:txBody>
          <a:bodyPr/>
          <a:lstStyle>
            <a:lvl1pPr marL="0" indent="0">
              <a:buNone/>
              <a:defRPr sz="1600"/>
            </a:lvl1pPr>
          </a:lstStyle>
          <a:p>
            <a:r>
              <a:rPr lang="en-GB"/>
              <a:t>Add graph</a:t>
            </a:r>
          </a:p>
        </p:txBody>
      </p:sp>
      <p:sp>
        <p:nvSpPr>
          <p:cNvPr id="14" name="Text Placeholder 9">
            <a:extLst>
              <a:ext uri="{FF2B5EF4-FFF2-40B4-BE49-F238E27FC236}">
                <a16:creationId xmlns:a16="http://schemas.microsoft.com/office/drawing/2014/main" id="{8F58ECE0-1B4F-46E5-BD09-716EBD33EB53}"/>
              </a:ext>
            </a:extLst>
          </p:cNvPr>
          <p:cNvSpPr>
            <a:spLocks noGrp="1"/>
          </p:cNvSpPr>
          <p:nvPr>
            <p:ph type="body" sz="quarter" idx="20" hasCustomPrompt="1"/>
          </p:nvPr>
        </p:nvSpPr>
        <p:spPr>
          <a:xfrm>
            <a:off x="6358059" y="5757371"/>
            <a:ext cx="4941766" cy="242103"/>
          </a:xfrm>
        </p:spPr>
        <p:txBody>
          <a:bodyPr vert="horz" lIns="0" tIns="0" rIns="0" bIns="0" rtlCol="0">
            <a:noAutofit/>
          </a:bodyPr>
          <a:lstStyle>
            <a:lvl1pPr marL="0" inden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
        <p:nvSpPr>
          <p:cNvPr id="12" name="Content Placeholder 4">
            <a:extLst>
              <a:ext uri="{FF2B5EF4-FFF2-40B4-BE49-F238E27FC236}">
                <a16:creationId xmlns:a16="http://schemas.microsoft.com/office/drawing/2014/main" id="{1A5B07B7-037F-468E-8448-5A29FA5C1783}"/>
              </a:ext>
            </a:extLst>
          </p:cNvPr>
          <p:cNvSpPr>
            <a:spLocks noGrp="1"/>
          </p:cNvSpPr>
          <p:nvPr>
            <p:ph sz="quarter" idx="11" hasCustomPrompt="1"/>
          </p:nvPr>
        </p:nvSpPr>
        <p:spPr>
          <a:xfrm>
            <a:off x="906464" y="1999130"/>
            <a:ext cx="4785420" cy="3858745"/>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13" name="Title 1">
            <a:extLst>
              <a:ext uri="{FF2B5EF4-FFF2-40B4-BE49-F238E27FC236}">
                <a16:creationId xmlns:a16="http://schemas.microsoft.com/office/drawing/2014/main" id="{7EA24D25-6338-4D89-B23F-AFC937C38DBC}"/>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6" name="Text Placeholder 3">
            <a:extLst>
              <a:ext uri="{FF2B5EF4-FFF2-40B4-BE49-F238E27FC236}">
                <a16:creationId xmlns:a16="http://schemas.microsoft.com/office/drawing/2014/main" id="{F748BD08-B8C9-4550-A6AD-F538C91EF48E}"/>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77125745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Title, subtitle text &amp; table">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3" y="1592263"/>
            <a:ext cx="2972202" cy="4265613"/>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able Placeholder 5">
            <a:extLst>
              <a:ext uri="{FF2B5EF4-FFF2-40B4-BE49-F238E27FC236}">
                <a16:creationId xmlns:a16="http://schemas.microsoft.com/office/drawing/2014/main" id="{801FAED1-3BDC-4517-B5E4-D412EC0FFF2A}"/>
              </a:ext>
            </a:extLst>
          </p:cNvPr>
          <p:cNvSpPr>
            <a:spLocks noGrp="1"/>
          </p:cNvSpPr>
          <p:nvPr>
            <p:ph type="tbl" sz="quarter" idx="12" hasCustomPrompt="1"/>
          </p:nvPr>
        </p:nvSpPr>
        <p:spPr>
          <a:xfrm>
            <a:off x="4178300" y="1592263"/>
            <a:ext cx="7121525" cy="4265613"/>
          </a:xfrm>
          <a:solidFill>
            <a:schemeClr val="bg2">
              <a:lumMod val="20000"/>
              <a:lumOff val="80000"/>
            </a:schemeClr>
          </a:solidFill>
        </p:spPr>
        <p:txBody>
          <a:bodyPr/>
          <a:lstStyle>
            <a:lvl1pPr marL="0" indent="0">
              <a:buNone/>
              <a:defRPr sz="1600"/>
            </a:lvl1pPr>
          </a:lstStyle>
          <a:p>
            <a:r>
              <a:rPr lang="en-GB"/>
              <a:t>Add table</a:t>
            </a:r>
          </a:p>
        </p:txBody>
      </p:sp>
      <p:sp>
        <p:nvSpPr>
          <p:cNvPr id="8" name="Title 1">
            <a:extLst>
              <a:ext uri="{FF2B5EF4-FFF2-40B4-BE49-F238E27FC236}">
                <a16:creationId xmlns:a16="http://schemas.microsoft.com/office/drawing/2014/main" id="{A6B8A2C8-F818-400B-AA9D-F517A11CFB98}"/>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0" name="Text Placeholder 3">
            <a:extLst>
              <a:ext uri="{FF2B5EF4-FFF2-40B4-BE49-F238E27FC236}">
                <a16:creationId xmlns:a16="http://schemas.microsoft.com/office/drawing/2014/main" id="{F23AF189-54C8-4682-90AF-B2D0581D3682}"/>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105126419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Title, subtitle &amp; table">
    <p:spTree>
      <p:nvGrpSpPr>
        <p:cNvPr id="1" name=""/>
        <p:cNvGrpSpPr/>
        <p:nvPr/>
      </p:nvGrpSpPr>
      <p:grpSpPr>
        <a:xfrm>
          <a:off x="0" y="0"/>
          <a:ext cx="0" cy="0"/>
          <a:chOff x="0" y="0"/>
          <a:chExt cx="0" cy="0"/>
        </a:xfrm>
      </p:grpSpPr>
      <p:sp>
        <p:nvSpPr>
          <p:cNvPr id="6" name="Table Placeholder 5">
            <a:extLst>
              <a:ext uri="{FF2B5EF4-FFF2-40B4-BE49-F238E27FC236}">
                <a16:creationId xmlns:a16="http://schemas.microsoft.com/office/drawing/2014/main" id="{801FAED1-3BDC-4517-B5E4-D412EC0FFF2A}"/>
              </a:ext>
            </a:extLst>
          </p:cNvPr>
          <p:cNvSpPr>
            <a:spLocks noGrp="1"/>
          </p:cNvSpPr>
          <p:nvPr>
            <p:ph type="tbl" sz="quarter" idx="12" hasCustomPrompt="1"/>
          </p:nvPr>
        </p:nvSpPr>
        <p:spPr>
          <a:xfrm>
            <a:off x="906462" y="1592263"/>
            <a:ext cx="10393361" cy="4265613"/>
          </a:xfrm>
          <a:solidFill>
            <a:schemeClr val="bg2">
              <a:lumMod val="20000"/>
              <a:lumOff val="80000"/>
            </a:schemeClr>
          </a:solidFill>
        </p:spPr>
        <p:txBody>
          <a:bodyPr/>
          <a:lstStyle>
            <a:lvl1pPr marL="0" indent="0">
              <a:buNone/>
              <a:defRPr sz="1600"/>
            </a:lvl1pPr>
          </a:lstStyle>
          <a:p>
            <a:r>
              <a:rPr lang="en-GB"/>
              <a:t>Add table</a:t>
            </a:r>
          </a:p>
        </p:txBody>
      </p:sp>
      <p:sp>
        <p:nvSpPr>
          <p:cNvPr id="7" name="Title 1">
            <a:extLst>
              <a:ext uri="{FF2B5EF4-FFF2-40B4-BE49-F238E27FC236}">
                <a16:creationId xmlns:a16="http://schemas.microsoft.com/office/drawing/2014/main" id="{1C1F7C03-37EE-463A-A910-97529A017ED9}"/>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9" name="Text Placeholder 3">
            <a:extLst>
              <a:ext uri="{FF2B5EF4-FFF2-40B4-BE49-F238E27FC236}">
                <a16:creationId xmlns:a16="http://schemas.microsoft.com/office/drawing/2014/main" id="{D68EE590-3ED0-4815-8767-B8E90785ACD9}"/>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68125275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Title &amp; pic with caption">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863F8DF2-10EE-4ED2-91AB-B7E3C37627A0}"/>
              </a:ext>
            </a:extLst>
          </p:cNvPr>
          <p:cNvSpPr>
            <a:spLocks noGrp="1"/>
          </p:cNvSpPr>
          <p:nvPr>
            <p:ph type="pic" sz="quarter" idx="12" hasCustomPrompt="1"/>
          </p:nvPr>
        </p:nvSpPr>
        <p:spPr>
          <a:xfrm>
            <a:off x="906463" y="1592263"/>
            <a:ext cx="10393362" cy="426561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0" name="Text Placeholder 9">
            <a:extLst>
              <a:ext uri="{FF2B5EF4-FFF2-40B4-BE49-F238E27FC236}">
                <a16:creationId xmlns:a16="http://schemas.microsoft.com/office/drawing/2014/main" id="{75C1C585-F7B3-47D7-9F59-BA03B794FAAB}"/>
              </a:ext>
            </a:extLst>
          </p:cNvPr>
          <p:cNvSpPr>
            <a:spLocks noGrp="1"/>
          </p:cNvSpPr>
          <p:nvPr>
            <p:ph type="body" sz="quarter" idx="13" hasCustomPrompt="1"/>
          </p:nvPr>
        </p:nvSpPr>
        <p:spPr>
          <a:xfrm>
            <a:off x="906463" y="5512279"/>
            <a:ext cx="10393362" cy="345596"/>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6" name="Title 1">
            <a:extLst>
              <a:ext uri="{FF2B5EF4-FFF2-40B4-BE49-F238E27FC236}">
                <a16:creationId xmlns:a16="http://schemas.microsoft.com/office/drawing/2014/main" id="{03D6CAE8-AF90-41F4-8F55-C162F3533105}"/>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7" name="Text Placeholder 3">
            <a:extLst>
              <a:ext uri="{FF2B5EF4-FFF2-40B4-BE49-F238E27FC236}">
                <a16:creationId xmlns:a16="http://schemas.microsoft.com/office/drawing/2014/main" id="{74F0A3C8-9D3E-47D2-A073-0C96B56AC2CE}"/>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354793244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Title &amp; 4 pics with captions">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863F8DF2-10EE-4ED2-91AB-B7E3C37627A0}"/>
              </a:ext>
            </a:extLst>
          </p:cNvPr>
          <p:cNvSpPr>
            <a:spLocks noGrp="1"/>
          </p:cNvSpPr>
          <p:nvPr>
            <p:ph type="pic" sz="quarter" idx="12" hasCustomPrompt="1"/>
          </p:nvPr>
        </p:nvSpPr>
        <p:spPr>
          <a:xfrm>
            <a:off x="906462" y="1607247"/>
            <a:ext cx="3172377" cy="196396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8" name="Text Placeholder 9">
            <a:extLst>
              <a:ext uri="{FF2B5EF4-FFF2-40B4-BE49-F238E27FC236}">
                <a16:creationId xmlns:a16="http://schemas.microsoft.com/office/drawing/2014/main" id="{B2272C8A-2075-4FD0-8954-8369EB1314B7}"/>
              </a:ext>
            </a:extLst>
          </p:cNvPr>
          <p:cNvSpPr>
            <a:spLocks noGrp="1"/>
          </p:cNvSpPr>
          <p:nvPr>
            <p:ph type="body" sz="quarter" idx="20" hasCustomPrompt="1"/>
          </p:nvPr>
        </p:nvSpPr>
        <p:spPr>
          <a:xfrm>
            <a:off x="906462" y="3225621"/>
            <a:ext cx="3172377" cy="345596"/>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19" name="Picture Placeholder 7">
            <a:extLst>
              <a:ext uri="{FF2B5EF4-FFF2-40B4-BE49-F238E27FC236}">
                <a16:creationId xmlns:a16="http://schemas.microsoft.com/office/drawing/2014/main" id="{9F834D9C-3B92-4F61-A784-44587D75D7FE}"/>
              </a:ext>
            </a:extLst>
          </p:cNvPr>
          <p:cNvSpPr>
            <a:spLocks noGrp="1"/>
          </p:cNvSpPr>
          <p:nvPr>
            <p:ph type="pic" sz="quarter" idx="21" hasCustomPrompt="1"/>
          </p:nvPr>
        </p:nvSpPr>
        <p:spPr>
          <a:xfrm>
            <a:off x="906462" y="3904179"/>
            <a:ext cx="3172377" cy="196396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20" name="Text Placeholder 9">
            <a:extLst>
              <a:ext uri="{FF2B5EF4-FFF2-40B4-BE49-F238E27FC236}">
                <a16:creationId xmlns:a16="http://schemas.microsoft.com/office/drawing/2014/main" id="{B2805005-9CB6-4A6C-BA20-589CDE8E3CA1}"/>
              </a:ext>
            </a:extLst>
          </p:cNvPr>
          <p:cNvSpPr>
            <a:spLocks noGrp="1"/>
          </p:cNvSpPr>
          <p:nvPr>
            <p:ph type="body" sz="quarter" idx="22" hasCustomPrompt="1"/>
          </p:nvPr>
        </p:nvSpPr>
        <p:spPr>
          <a:xfrm>
            <a:off x="906462" y="5522553"/>
            <a:ext cx="3172377" cy="345596"/>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26" name="Title 1">
            <a:extLst>
              <a:ext uri="{FF2B5EF4-FFF2-40B4-BE49-F238E27FC236}">
                <a16:creationId xmlns:a16="http://schemas.microsoft.com/office/drawing/2014/main" id="{57222905-2F14-47F1-99A6-06773954A799}"/>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32" name="Text Placeholder 3">
            <a:extLst>
              <a:ext uri="{FF2B5EF4-FFF2-40B4-BE49-F238E27FC236}">
                <a16:creationId xmlns:a16="http://schemas.microsoft.com/office/drawing/2014/main" id="{C47EC3CE-08E6-4FE7-B0D7-2DA955BF82A9}"/>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28" name="Picture Placeholder 7">
            <a:extLst>
              <a:ext uri="{FF2B5EF4-FFF2-40B4-BE49-F238E27FC236}">
                <a16:creationId xmlns:a16="http://schemas.microsoft.com/office/drawing/2014/main" id="{0FCE2297-5715-415F-989A-21C43C6BE274}"/>
              </a:ext>
            </a:extLst>
          </p:cNvPr>
          <p:cNvSpPr>
            <a:spLocks noGrp="1"/>
          </p:cNvSpPr>
          <p:nvPr>
            <p:ph type="pic" sz="quarter" idx="23" hasCustomPrompt="1"/>
          </p:nvPr>
        </p:nvSpPr>
        <p:spPr>
          <a:xfrm>
            <a:off x="8127448" y="1607247"/>
            <a:ext cx="3172377" cy="196396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29" name="Text Placeholder 9">
            <a:extLst>
              <a:ext uri="{FF2B5EF4-FFF2-40B4-BE49-F238E27FC236}">
                <a16:creationId xmlns:a16="http://schemas.microsoft.com/office/drawing/2014/main" id="{B401E369-C630-4F33-93FD-AAB7B5C4E592}"/>
              </a:ext>
            </a:extLst>
          </p:cNvPr>
          <p:cNvSpPr>
            <a:spLocks noGrp="1"/>
          </p:cNvSpPr>
          <p:nvPr>
            <p:ph type="body" sz="quarter" idx="24" hasCustomPrompt="1"/>
          </p:nvPr>
        </p:nvSpPr>
        <p:spPr>
          <a:xfrm>
            <a:off x="8127448" y="3225621"/>
            <a:ext cx="3172377" cy="345596"/>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30" name="Picture Placeholder 7">
            <a:extLst>
              <a:ext uri="{FF2B5EF4-FFF2-40B4-BE49-F238E27FC236}">
                <a16:creationId xmlns:a16="http://schemas.microsoft.com/office/drawing/2014/main" id="{69DA894B-3A77-4039-9E06-5D4A4CBB34E4}"/>
              </a:ext>
            </a:extLst>
          </p:cNvPr>
          <p:cNvSpPr>
            <a:spLocks noGrp="1"/>
          </p:cNvSpPr>
          <p:nvPr>
            <p:ph type="pic" sz="quarter" idx="25" hasCustomPrompt="1"/>
          </p:nvPr>
        </p:nvSpPr>
        <p:spPr>
          <a:xfrm>
            <a:off x="8127448" y="3904179"/>
            <a:ext cx="3172377" cy="196396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31" name="Text Placeholder 9">
            <a:extLst>
              <a:ext uri="{FF2B5EF4-FFF2-40B4-BE49-F238E27FC236}">
                <a16:creationId xmlns:a16="http://schemas.microsoft.com/office/drawing/2014/main" id="{26A699C0-3C99-4CC4-9299-A29775AE0EB8}"/>
              </a:ext>
            </a:extLst>
          </p:cNvPr>
          <p:cNvSpPr>
            <a:spLocks noGrp="1"/>
          </p:cNvSpPr>
          <p:nvPr>
            <p:ph type="body" sz="quarter" idx="26" hasCustomPrompt="1"/>
          </p:nvPr>
        </p:nvSpPr>
        <p:spPr>
          <a:xfrm>
            <a:off x="8127448" y="5522553"/>
            <a:ext cx="3172377" cy="345596"/>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33" name="Picture Placeholder 7">
            <a:extLst>
              <a:ext uri="{FF2B5EF4-FFF2-40B4-BE49-F238E27FC236}">
                <a16:creationId xmlns:a16="http://schemas.microsoft.com/office/drawing/2014/main" id="{329FCA89-66DA-4EEB-86AB-16E34D113A5B}"/>
              </a:ext>
            </a:extLst>
          </p:cNvPr>
          <p:cNvSpPr>
            <a:spLocks noGrp="1"/>
          </p:cNvSpPr>
          <p:nvPr>
            <p:ph type="pic" sz="quarter" idx="27" hasCustomPrompt="1"/>
          </p:nvPr>
        </p:nvSpPr>
        <p:spPr>
          <a:xfrm>
            <a:off x="4516955" y="1607247"/>
            <a:ext cx="3172377" cy="196396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34" name="Text Placeholder 9">
            <a:extLst>
              <a:ext uri="{FF2B5EF4-FFF2-40B4-BE49-F238E27FC236}">
                <a16:creationId xmlns:a16="http://schemas.microsoft.com/office/drawing/2014/main" id="{12CF2E81-D19B-4BB4-A530-673FE1E269F8}"/>
              </a:ext>
            </a:extLst>
          </p:cNvPr>
          <p:cNvSpPr>
            <a:spLocks noGrp="1"/>
          </p:cNvSpPr>
          <p:nvPr>
            <p:ph type="body" sz="quarter" idx="28" hasCustomPrompt="1"/>
          </p:nvPr>
        </p:nvSpPr>
        <p:spPr>
          <a:xfrm>
            <a:off x="4516955" y="3225621"/>
            <a:ext cx="3172377" cy="345596"/>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35" name="Picture Placeholder 7">
            <a:extLst>
              <a:ext uri="{FF2B5EF4-FFF2-40B4-BE49-F238E27FC236}">
                <a16:creationId xmlns:a16="http://schemas.microsoft.com/office/drawing/2014/main" id="{C93E7E5B-1799-4786-9F38-E2433E4574E6}"/>
              </a:ext>
            </a:extLst>
          </p:cNvPr>
          <p:cNvSpPr>
            <a:spLocks noGrp="1"/>
          </p:cNvSpPr>
          <p:nvPr>
            <p:ph type="pic" sz="quarter" idx="29" hasCustomPrompt="1"/>
          </p:nvPr>
        </p:nvSpPr>
        <p:spPr>
          <a:xfrm>
            <a:off x="4516955" y="3904179"/>
            <a:ext cx="3172377" cy="196396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36" name="Text Placeholder 9">
            <a:extLst>
              <a:ext uri="{FF2B5EF4-FFF2-40B4-BE49-F238E27FC236}">
                <a16:creationId xmlns:a16="http://schemas.microsoft.com/office/drawing/2014/main" id="{184DF83C-1D00-4A59-9CB9-73A98001C2EA}"/>
              </a:ext>
            </a:extLst>
          </p:cNvPr>
          <p:cNvSpPr>
            <a:spLocks noGrp="1"/>
          </p:cNvSpPr>
          <p:nvPr>
            <p:ph type="body" sz="quarter" idx="30" hasCustomPrompt="1"/>
          </p:nvPr>
        </p:nvSpPr>
        <p:spPr>
          <a:xfrm>
            <a:off x="4516955" y="5522553"/>
            <a:ext cx="3172377" cy="345596"/>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Tree>
    <p:extLst>
      <p:ext uri="{BB962C8B-B14F-4D97-AF65-F5344CB8AC3E}">
        <p14:creationId xmlns:p14="http://schemas.microsoft.com/office/powerpoint/2010/main" val="88869924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1_Title &amp; pic with caption">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3D6CAE8-AF90-41F4-8F55-C162F3533105}"/>
              </a:ext>
            </a:extLst>
          </p:cNvPr>
          <p:cNvSpPr>
            <a:spLocks noGrp="1"/>
          </p:cNvSpPr>
          <p:nvPr>
            <p:ph type="title" hasCustomPrompt="1"/>
          </p:nvPr>
        </p:nvSpPr>
        <p:spPr>
          <a:xfrm>
            <a:off x="906463" y="506192"/>
            <a:ext cx="10393362" cy="540000"/>
          </a:xfrm>
        </p:spPr>
        <p:txBody>
          <a:bodyPr anchor="ctr"/>
          <a:lstStyle>
            <a:lvl1pPr>
              <a:defRPr/>
            </a:lvl1pPr>
          </a:lstStyle>
          <a:p>
            <a:r>
              <a:rPr lang="en-US"/>
              <a:t>Person x1</a:t>
            </a:r>
            <a:endParaRPr lang="en-GB"/>
          </a:p>
        </p:txBody>
      </p:sp>
      <p:sp>
        <p:nvSpPr>
          <p:cNvPr id="7" name="Text Placeholder 3">
            <a:extLst>
              <a:ext uri="{FF2B5EF4-FFF2-40B4-BE49-F238E27FC236}">
                <a16:creationId xmlns:a16="http://schemas.microsoft.com/office/drawing/2014/main" id="{74F0A3C8-9D3E-47D2-A073-0C96B56AC2CE}"/>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15" name="Picture Placeholder 7">
            <a:extLst>
              <a:ext uri="{FF2B5EF4-FFF2-40B4-BE49-F238E27FC236}">
                <a16:creationId xmlns:a16="http://schemas.microsoft.com/office/drawing/2014/main" id="{1F4F3F20-82EB-4BBF-80E7-89336978D519}"/>
              </a:ext>
            </a:extLst>
          </p:cNvPr>
          <p:cNvSpPr>
            <a:spLocks noGrp="1"/>
          </p:cNvSpPr>
          <p:nvPr>
            <p:ph type="pic" sz="quarter" idx="12" hasCustomPrompt="1"/>
          </p:nvPr>
        </p:nvSpPr>
        <p:spPr>
          <a:xfrm>
            <a:off x="906463" y="1592263"/>
            <a:ext cx="2463461" cy="209615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6" name="Text Placeholder 9">
            <a:extLst>
              <a:ext uri="{FF2B5EF4-FFF2-40B4-BE49-F238E27FC236}">
                <a16:creationId xmlns:a16="http://schemas.microsoft.com/office/drawing/2014/main" id="{6211F088-6EBE-48DF-BF0B-4829481D56EC}"/>
              </a:ext>
            </a:extLst>
          </p:cNvPr>
          <p:cNvSpPr>
            <a:spLocks noGrp="1"/>
          </p:cNvSpPr>
          <p:nvPr>
            <p:ph type="body" sz="quarter" idx="13" hasCustomPrompt="1"/>
          </p:nvPr>
        </p:nvSpPr>
        <p:spPr>
          <a:xfrm>
            <a:off x="906463" y="3683973"/>
            <a:ext cx="2462109" cy="898302"/>
          </a:xfrm>
          <a:solidFill>
            <a:srgbClr val="4D4D4D"/>
          </a:solidFill>
        </p:spPr>
        <p:txBody>
          <a:bodyPr lIns="108000" tIns="108000" rIns="108000" bIns="108000"/>
          <a:lstStyle>
            <a:lvl1pPr marL="0" indent="0">
              <a:buNone/>
              <a:defRPr sz="900" b="1"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17" name="Text Placeholder 4">
            <a:extLst>
              <a:ext uri="{FF2B5EF4-FFF2-40B4-BE49-F238E27FC236}">
                <a16:creationId xmlns:a16="http://schemas.microsoft.com/office/drawing/2014/main" id="{C5E10A17-9825-4163-81DF-4DDE28D255D0}"/>
              </a:ext>
            </a:extLst>
          </p:cNvPr>
          <p:cNvSpPr>
            <a:spLocks noGrp="1"/>
          </p:cNvSpPr>
          <p:nvPr>
            <p:ph type="body" sz="quarter" idx="31" hasCustomPrompt="1"/>
          </p:nvPr>
        </p:nvSpPr>
        <p:spPr>
          <a:xfrm>
            <a:off x="3708971" y="1592262"/>
            <a:ext cx="7576566" cy="4265613"/>
          </a:xfrm>
        </p:spPr>
        <p:txBody>
          <a:bodyPr vert="horz" lIns="0" tIns="45720" rIns="91440" bIns="45720" rtlCol="0">
            <a:noAutofit/>
          </a:bodyPr>
          <a:lstStyle>
            <a:lvl1pPr>
              <a:defRPr lang="en-US" sz="1600" dirty="0" smtClean="0"/>
            </a:lvl1pPr>
            <a:lvl2pPr>
              <a:defRPr lang="en-US" sz="1600" dirty="0" smtClean="0"/>
            </a:lvl2pPr>
            <a:lvl3pPr>
              <a:defRPr lang="en-GB" sz="16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Tree>
    <p:extLst>
      <p:ext uri="{BB962C8B-B14F-4D97-AF65-F5344CB8AC3E}">
        <p14:creationId xmlns:p14="http://schemas.microsoft.com/office/powerpoint/2010/main" val="201855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Content Pur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499A0B44-40F0-4082-918F-ECE64121F3EB}"/>
              </a:ext>
            </a:extLst>
          </p:cNvPr>
          <p:cNvSpPr/>
          <p:nvPr userDrawn="1"/>
        </p:nvSpPr>
        <p:spPr>
          <a:xfrm>
            <a:off x="631767" y="481012"/>
            <a:ext cx="97102" cy="1093788"/>
          </a:xfrm>
          <a:prstGeom prst="rect">
            <a:avLst/>
          </a:prstGeom>
          <a:solidFill>
            <a:srgbClr val="9E0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126291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2_Title &amp; pic with caption">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3D6CAE8-AF90-41F4-8F55-C162F3533105}"/>
              </a:ext>
            </a:extLst>
          </p:cNvPr>
          <p:cNvSpPr>
            <a:spLocks noGrp="1"/>
          </p:cNvSpPr>
          <p:nvPr>
            <p:ph type="title" hasCustomPrompt="1"/>
          </p:nvPr>
        </p:nvSpPr>
        <p:spPr>
          <a:xfrm>
            <a:off x="906463" y="506192"/>
            <a:ext cx="10393362" cy="540000"/>
          </a:xfrm>
        </p:spPr>
        <p:txBody>
          <a:bodyPr anchor="ctr"/>
          <a:lstStyle>
            <a:lvl1pPr>
              <a:defRPr/>
            </a:lvl1pPr>
          </a:lstStyle>
          <a:p>
            <a:r>
              <a:rPr lang="en-US"/>
              <a:t>people x2</a:t>
            </a:r>
            <a:endParaRPr lang="en-GB"/>
          </a:p>
        </p:txBody>
      </p:sp>
      <p:sp>
        <p:nvSpPr>
          <p:cNvPr id="7" name="Text Placeholder 3">
            <a:extLst>
              <a:ext uri="{FF2B5EF4-FFF2-40B4-BE49-F238E27FC236}">
                <a16:creationId xmlns:a16="http://schemas.microsoft.com/office/drawing/2014/main" id="{74F0A3C8-9D3E-47D2-A073-0C96B56AC2CE}"/>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18" name="Text Placeholder 4">
            <a:extLst>
              <a:ext uri="{FF2B5EF4-FFF2-40B4-BE49-F238E27FC236}">
                <a16:creationId xmlns:a16="http://schemas.microsoft.com/office/drawing/2014/main" id="{1FAF04D7-8B74-471D-9FA1-3C6FED8E9192}"/>
              </a:ext>
            </a:extLst>
          </p:cNvPr>
          <p:cNvSpPr>
            <a:spLocks noGrp="1"/>
          </p:cNvSpPr>
          <p:nvPr>
            <p:ph type="body" sz="quarter" idx="31" hasCustomPrompt="1"/>
          </p:nvPr>
        </p:nvSpPr>
        <p:spPr>
          <a:xfrm>
            <a:off x="2947598" y="1592262"/>
            <a:ext cx="2805930" cy="4265613"/>
          </a:xfrm>
        </p:spPr>
        <p:txBody>
          <a:bodyPr vert="horz" lIns="0" tIns="45720" rIns="91440" bIns="45720" rtlCol="0">
            <a:noAutofit/>
          </a:bodyPr>
          <a:lstStyle>
            <a:lvl1pPr>
              <a:defRPr lang="en-US" sz="1400" dirty="0" smtClean="0"/>
            </a:lvl1pPr>
            <a:lvl2pPr>
              <a:defRPr lang="en-US" sz="1400" dirty="0" smtClean="0"/>
            </a:lvl2pPr>
            <a:lvl3pPr>
              <a:defRPr lang="en-GB" sz="14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19" name="Picture Placeholder 7">
            <a:extLst>
              <a:ext uri="{FF2B5EF4-FFF2-40B4-BE49-F238E27FC236}">
                <a16:creationId xmlns:a16="http://schemas.microsoft.com/office/drawing/2014/main" id="{35D0F6B1-1FD7-4B9F-A213-CDA7AA7BE50C}"/>
              </a:ext>
            </a:extLst>
          </p:cNvPr>
          <p:cNvSpPr>
            <a:spLocks noGrp="1"/>
          </p:cNvSpPr>
          <p:nvPr>
            <p:ph type="pic" sz="quarter" idx="12" hasCustomPrompt="1"/>
          </p:nvPr>
        </p:nvSpPr>
        <p:spPr>
          <a:xfrm>
            <a:off x="906463" y="1592263"/>
            <a:ext cx="1786045" cy="209615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20" name="Text Placeholder 9">
            <a:extLst>
              <a:ext uri="{FF2B5EF4-FFF2-40B4-BE49-F238E27FC236}">
                <a16:creationId xmlns:a16="http://schemas.microsoft.com/office/drawing/2014/main" id="{6B7C7C2E-6449-4AAA-AACE-276385BB591E}"/>
              </a:ext>
            </a:extLst>
          </p:cNvPr>
          <p:cNvSpPr>
            <a:spLocks noGrp="1"/>
          </p:cNvSpPr>
          <p:nvPr>
            <p:ph type="body" sz="quarter" idx="13" hasCustomPrompt="1"/>
          </p:nvPr>
        </p:nvSpPr>
        <p:spPr>
          <a:xfrm>
            <a:off x="906463" y="3683973"/>
            <a:ext cx="1785065" cy="898302"/>
          </a:xfrm>
          <a:solidFill>
            <a:srgbClr val="4D4D4D"/>
          </a:solidFill>
        </p:spPr>
        <p:txBody>
          <a:bodyPr lIns="108000" tIns="108000" rIns="108000" bIns="108000"/>
          <a:lstStyle>
            <a:lvl1pPr marL="0" indent="0">
              <a:buNone/>
              <a:defRPr sz="900" b="1"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24" name="Text Placeholder 4">
            <a:extLst>
              <a:ext uri="{FF2B5EF4-FFF2-40B4-BE49-F238E27FC236}">
                <a16:creationId xmlns:a16="http://schemas.microsoft.com/office/drawing/2014/main" id="{DB553D4E-FF79-4F9C-AE9A-0AE6C6B12C4F}"/>
              </a:ext>
            </a:extLst>
          </p:cNvPr>
          <p:cNvSpPr>
            <a:spLocks noGrp="1"/>
          </p:cNvSpPr>
          <p:nvPr>
            <p:ph type="body" sz="quarter" idx="32" hasCustomPrompt="1"/>
          </p:nvPr>
        </p:nvSpPr>
        <p:spPr>
          <a:xfrm>
            <a:off x="8479607" y="1592262"/>
            <a:ext cx="2805930" cy="4265613"/>
          </a:xfrm>
        </p:spPr>
        <p:txBody>
          <a:bodyPr vert="horz" lIns="0" tIns="45720" rIns="91440" bIns="45720" rtlCol="0">
            <a:noAutofit/>
          </a:bodyPr>
          <a:lstStyle>
            <a:lvl1pPr>
              <a:defRPr lang="en-US" sz="1400" dirty="0" smtClean="0"/>
            </a:lvl1pPr>
            <a:lvl2pPr>
              <a:defRPr lang="en-US" sz="1400" dirty="0" smtClean="0"/>
            </a:lvl2pPr>
            <a:lvl3pPr>
              <a:defRPr lang="en-GB" sz="14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25" name="Picture Placeholder 7">
            <a:extLst>
              <a:ext uri="{FF2B5EF4-FFF2-40B4-BE49-F238E27FC236}">
                <a16:creationId xmlns:a16="http://schemas.microsoft.com/office/drawing/2014/main" id="{4F604CE5-29D5-47F8-B304-4A24EE1F46F7}"/>
              </a:ext>
            </a:extLst>
          </p:cNvPr>
          <p:cNvSpPr>
            <a:spLocks noGrp="1"/>
          </p:cNvSpPr>
          <p:nvPr>
            <p:ph type="pic" sz="quarter" idx="33" hasCustomPrompt="1"/>
          </p:nvPr>
        </p:nvSpPr>
        <p:spPr>
          <a:xfrm>
            <a:off x="6438472" y="1592263"/>
            <a:ext cx="1786045" cy="209615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26" name="Text Placeholder 9">
            <a:extLst>
              <a:ext uri="{FF2B5EF4-FFF2-40B4-BE49-F238E27FC236}">
                <a16:creationId xmlns:a16="http://schemas.microsoft.com/office/drawing/2014/main" id="{F059DF60-38DC-4667-89DE-D14D049FC7B1}"/>
              </a:ext>
            </a:extLst>
          </p:cNvPr>
          <p:cNvSpPr>
            <a:spLocks noGrp="1"/>
          </p:cNvSpPr>
          <p:nvPr>
            <p:ph type="body" sz="quarter" idx="34" hasCustomPrompt="1"/>
          </p:nvPr>
        </p:nvSpPr>
        <p:spPr>
          <a:xfrm>
            <a:off x="6438472" y="3683973"/>
            <a:ext cx="1785065" cy="898302"/>
          </a:xfrm>
          <a:solidFill>
            <a:srgbClr val="4D4D4D"/>
          </a:solidFill>
        </p:spPr>
        <p:txBody>
          <a:bodyPr lIns="108000" tIns="108000" rIns="108000" bIns="108000"/>
          <a:lstStyle>
            <a:lvl1pPr marL="0" indent="0">
              <a:buNone/>
              <a:defRPr sz="900" b="1"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Tree>
    <p:extLst>
      <p:ext uri="{BB962C8B-B14F-4D97-AF65-F5344CB8AC3E}">
        <p14:creationId xmlns:p14="http://schemas.microsoft.com/office/powerpoint/2010/main" val="347063453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itle &amp; 3 pics with text">
    <p:spTree>
      <p:nvGrpSpPr>
        <p:cNvPr id="1" name=""/>
        <p:cNvGrpSpPr/>
        <p:nvPr/>
      </p:nvGrpSpPr>
      <p:grpSpPr>
        <a:xfrm>
          <a:off x="0" y="0"/>
          <a:ext cx="0" cy="0"/>
          <a:chOff x="0" y="0"/>
          <a:chExt cx="0" cy="0"/>
        </a:xfrm>
      </p:grpSpPr>
      <p:sp>
        <p:nvSpPr>
          <p:cNvPr id="14" name="Picture Placeholder 7">
            <a:extLst>
              <a:ext uri="{FF2B5EF4-FFF2-40B4-BE49-F238E27FC236}">
                <a16:creationId xmlns:a16="http://schemas.microsoft.com/office/drawing/2014/main" id="{910E507C-AAE6-4FED-AC4E-A73D986154BA}"/>
              </a:ext>
            </a:extLst>
          </p:cNvPr>
          <p:cNvSpPr>
            <a:spLocks noGrp="1"/>
          </p:cNvSpPr>
          <p:nvPr>
            <p:ph type="pic" sz="quarter" idx="12" hasCustomPrompt="1"/>
          </p:nvPr>
        </p:nvSpPr>
        <p:spPr>
          <a:xfrm>
            <a:off x="906463" y="1592263"/>
            <a:ext cx="3234022" cy="2025038"/>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5" name="Text Placeholder 9">
            <a:extLst>
              <a:ext uri="{FF2B5EF4-FFF2-40B4-BE49-F238E27FC236}">
                <a16:creationId xmlns:a16="http://schemas.microsoft.com/office/drawing/2014/main" id="{C635C1B9-56DB-4822-8BE1-1B71F05D39B4}"/>
              </a:ext>
            </a:extLst>
          </p:cNvPr>
          <p:cNvSpPr>
            <a:spLocks noGrp="1"/>
          </p:cNvSpPr>
          <p:nvPr>
            <p:ph type="body" sz="quarter" idx="13" hasCustomPrompt="1"/>
          </p:nvPr>
        </p:nvSpPr>
        <p:spPr>
          <a:xfrm>
            <a:off x="906463" y="3617300"/>
            <a:ext cx="3234022" cy="488951"/>
          </a:xfrm>
          <a:solidFill>
            <a:srgbClr val="4D4D4D"/>
          </a:solidFill>
        </p:spPr>
        <p:txBody>
          <a:bodyPr lIns="108000" tIns="108000" rIns="108000" bIns="108000"/>
          <a:lstStyle>
            <a:lvl1pPr marL="0" indent="0">
              <a:buFont typeface="Arial" panose="020B0604020202020204" pitchFamily="34" charset="0"/>
              <a:buNone/>
              <a:defRPr sz="10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4" name="Text Placeholder 3">
            <a:extLst>
              <a:ext uri="{FF2B5EF4-FFF2-40B4-BE49-F238E27FC236}">
                <a16:creationId xmlns:a16="http://schemas.microsoft.com/office/drawing/2014/main" id="{C294BD5C-A104-49D3-B85B-71FA3DCD71ED}"/>
              </a:ext>
            </a:extLst>
          </p:cNvPr>
          <p:cNvSpPr>
            <a:spLocks noGrp="1"/>
          </p:cNvSpPr>
          <p:nvPr>
            <p:ph type="body" sz="quarter" idx="14" hasCustomPrompt="1"/>
          </p:nvPr>
        </p:nvSpPr>
        <p:spPr>
          <a:xfrm>
            <a:off x="906463" y="4237037"/>
            <a:ext cx="3234014" cy="1620838"/>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13" name="Title 1">
            <a:extLst>
              <a:ext uri="{FF2B5EF4-FFF2-40B4-BE49-F238E27FC236}">
                <a16:creationId xmlns:a16="http://schemas.microsoft.com/office/drawing/2014/main" id="{E3D4F58A-34E2-4997-A2B2-C106D12D8E82}"/>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7" name="Text Placeholder 3">
            <a:extLst>
              <a:ext uri="{FF2B5EF4-FFF2-40B4-BE49-F238E27FC236}">
                <a16:creationId xmlns:a16="http://schemas.microsoft.com/office/drawing/2014/main" id="{80129624-6553-4A69-85B3-6FEC416B4AB4}"/>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26" name="Picture Placeholder 7">
            <a:extLst>
              <a:ext uri="{FF2B5EF4-FFF2-40B4-BE49-F238E27FC236}">
                <a16:creationId xmlns:a16="http://schemas.microsoft.com/office/drawing/2014/main" id="{3E8025B5-143B-4614-B5F7-C1BC37E178C4}"/>
              </a:ext>
            </a:extLst>
          </p:cNvPr>
          <p:cNvSpPr>
            <a:spLocks noGrp="1"/>
          </p:cNvSpPr>
          <p:nvPr>
            <p:ph type="pic" sz="quarter" idx="15" hasCustomPrompt="1"/>
          </p:nvPr>
        </p:nvSpPr>
        <p:spPr>
          <a:xfrm>
            <a:off x="4478989" y="1592263"/>
            <a:ext cx="3234022" cy="2025038"/>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27" name="Text Placeholder 9">
            <a:extLst>
              <a:ext uri="{FF2B5EF4-FFF2-40B4-BE49-F238E27FC236}">
                <a16:creationId xmlns:a16="http://schemas.microsoft.com/office/drawing/2014/main" id="{1C06426E-732E-443E-9E49-48CC6F3AB8C1}"/>
              </a:ext>
            </a:extLst>
          </p:cNvPr>
          <p:cNvSpPr>
            <a:spLocks noGrp="1"/>
          </p:cNvSpPr>
          <p:nvPr>
            <p:ph type="body" sz="quarter" idx="16" hasCustomPrompt="1"/>
          </p:nvPr>
        </p:nvSpPr>
        <p:spPr>
          <a:xfrm>
            <a:off x="4478989" y="3617300"/>
            <a:ext cx="3234022" cy="488951"/>
          </a:xfrm>
          <a:solidFill>
            <a:srgbClr val="4D4D4D"/>
          </a:solidFill>
        </p:spPr>
        <p:txBody>
          <a:bodyPr lIns="108000" tIns="108000" rIns="108000" bIns="108000"/>
          <a:lstStyle>
            <a:lvl1pPr marL="0" indent="0">
              <a:buFont typeface="Arial" panose="020B0604020202020204" pitchFamily="34" charset="0"/>
              <a:buNone/>
              <a:defRPr sz="10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31" name="Text Placeholder 3">
            <a:extLst>
              <a:ext uri="{FF2B5EF4-FFF2-40B4-BE49-F238E27FC236}">
                <a16:creationId xmlns:a16="http://schemas.microsoft.com/office/drawing/2014/main" id="{6553159D-437D-4165-93F6-B976A7FE3354}"/>
              </a:ext>
            </a:extLst>
          </p:cNvPr>
          <p:cNvSpPr>
            <a:spLocks noGrp="1"/>
          </p:cNvSpPr>
          <p:nvPr>
            <p:ph type="body" sz="quarter" idx="17" hasCustomPrompt="1"/>
          </p:nvPr>
        </p:nvSpPr>
        <p:spPr>
          <a:xfrm>
            <a:off x="4478989" y="4237037"/>
            <a:ext cx="3234014" cy="1620838"/>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32" name="Picture Placeholder 7">
            <a:extLst>
              <a:ext uri="{FF2B5EF4-FFF2-40B4-BE49-F238E27FC236}">
                <a16:creationId xmlns:a16="http://schemas.microsoft.com/office/drawing/2014/main" id="{F265C580-2414-43EC-BBC4-281B73DDE8B6}"/>
              </a:ext>
            </a:extLst>
          </p:cNvPr>
          <p:cNvSpPr>
            <a:spLocks noGrp="1"/>
          </p:cNvSpPr>
          <p:nvPr>
            <p:ph type="pic" sz="quarter" idx="18" hasCustomPrompt="1"/>
          </p:nvPr>
        </p:nvSpPr>
        <p:spPr>
          <a:xfrm>
            <a:off x="8051515" y="1592263"/>
            <a:ext cx="3234022" cy="2025038"/>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33" name="Text Placeholder 9">
            <a:extLst>
              <a:ext uri="{FF2B5EF4-FFF2-40B4-BE49-F238E27FC236}">
                <a16:creationId xmlns:a16="http://schemas.microsoft.com/office/drawing/2014/main" id="{D1B7CEF5-B8C6-485C-8441-0031BFA2D117}"/>
              </a:ext>
            </a:extLst>
          </p:cNvPr>
          <p:cNvSpPr>
            <a:spLocks noGrp="1"/>
          </p:cNvSpPr>
          <p:nvPr>
            <p:ph type="body" sz="quarter" idx="19" hasCustomPrompt="1"/>
          </p:nvPr>
        </p:nvSpPr>
        <p:spPr>
          <a:xfrm>
            <a:off x="8051515" y="3617300"/>
            <a:ext cx="3234022" cy="488951"/>
          </a:xfrm>
          <a:solidFill>
            <a:srgbClr val="4D4D4D"/>
          </a:solidFill>
        </p:spPr>
        <p:txBody>
          <a:bodyPr lIns="108000" tIns="108000" rIns="108000" bIns="108000"/>
          <a:lstStyle>
            <a:lvl1pPr marL="0" indent="0">
              <a:buFont typeface="Arial" panose="020B0604020202020204" pitchFamily="34" charset="0"/>
              <a:buNone/>
              <a:defRPr sz="10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34" name="Text Placeholder 3">
            <a:extLst>
              <a:ext uri="{FF2B5EF4-FFF2-40B4-BE49-F238E27FC236}">
                <a16:creationId xmlns:a16="http://schemas.microsoft.com/office/drawing/2014/main" id="{8827904D-E3FE-44A6-AB6B-165CE391E4EF}"/>
              </a:ext>
            </a:extLst>
          </p:cNvPr>
          <p:cNvSpPr>
            <a:spLocks noGrp="1"/>
          </p:cNvSpPr>
          <p:nvPr>
            <p:ph type="body" sz="quarter" idx="20" hasCustomPrompt="1"/>
          </p:nvPr>
        </p:nvSpPr>
        <p:spPr>
          <a:xfrm>
            <a:off x="8051515" y="4237037"/>
            <a:ext cx="3234014" cy="1620838"/>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2848856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itle &amp; 6 pics with captions">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863F8DF2-10EE-4ED2-91AB-B7E3C37627A0}"/>
              </a:ext>
            </a:extLst>
          </p:cNvPr>
          <p:cNvSpPr>
            <a:spLocks noGrp="1"/>
          </p:cNvSpPr>
          <p:nvPr>
            <p:ph type="pic" sz="quarter" idx="12" hasCustomPrompt="1"/>
          </p:nvPr>
        </p:nvSpPr>
        <p:spPr>
          <a:xfrm>
            <a:off x="906463" y="1592263"/>
            <a:ext cx="1836737"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8" name="Text Placeholder 9">
            <a:extLst>
              <a:ext uri="{FF2B5EF4-FFF2-40B4-BE49-F238E27FC236}">
                <a16:creationId xmlns:a16="http://schemas.microsoft.com/office/drawing/2014/main" id="{CE65C268-9523-4D2B-978E-B84D5D702A5E}"/>
              </a:ext>
            </a:extLst>
          </p:cNvPr>
          <p:cNvSpPr>
            <a:spLocks noGrp="1"/>
          </p:cNvSpPr>
          <p:nvPr>
            <p:ph type="body" sz="quarter" idx="24" hasCustomPrompt="1"/>
          </p:nvPr>
        </p:nvSpPr>
        <p:spPr>
          <a:xfrm>
            <a:off x="906466" y="3051426"/>
            <a:ext cx="1836737" cy="491860"/>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50" name="Title 1">
            <a:extLst>
              <a:ext uri="{FF2B5EF4-FFF2-40B4-BE49-F238E27FC236}">
                <a16:creationId xmlns:a16="http://schemas.microsoft.com/office/drawing/2014/main" id="{FB9C8658-FFA5-439B-8E19-017EB38FE818}"/>
              </a:ext>
            </a:extLst>
          </p:cNvPr>
          <p:cNvSpPr>
            <a:spLocks noGrp="1"/>
          </p:cNvSpPr>
          <p:nvPr>
            <p:ph type="title" hasCustomPrompt="1"/>
          </p:nvPr>
        </p:nvSpPr>
        <p:spPr>
          <a:xfrm>
            <a:off x="906463" y="506192"/>
            <a:ext cx="10393362" cy="540000"/>
          </a:xfrm>
        </p:spPr>
        <p:txBody>
          <a:bodyPr anchor="ctr"/>
          <a:lstStyle>
            <a:lvl1pPr>
              <a:defRPr/>
            </a:lvl1pPr>
          </a:lstStyle>
          <a:p>
            <a:r>
              <a:rPr lang="en-US"/>
              <a:t>people x4</a:t>
            </a:r>
            <a:endParaRPr lang="en-GB"/>
          </a:p>
        </p:txBody>
      </p:sp>
      <p:sp>
        <p:nvSpPr>
          <p:cNvPr id="52" name="Text Placeholder 3">
            <a:extLst>
              <a:ext uri="{FF2B5EF4-FFF2-40B4-BE49-F238E27FC236}">
                <a16:creationId xmlns:a16="http://schemas.microsoft.com/office/drawing/2014/main" id="{060334B3-C8D6-4467-BD23-E2E84B268631}"/>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5" name="Text Placeholder 4">
            <a:extLst>
              <a:ext uri="{FF2B5EF4-FFF2-40B4-BE49-F238E27FC236}">
                <a16:creationId xmlns:a16="http://schemas.microsoft.com/office/drawing/2014/main" id="{869795CF-64B9-4A22-9691-B4D068DFFD3D}"/>
              </a:ext>
            </a:extLst>
          </p:cNvPr>
          <p:cNvSpPr>
            <a:spLocks noGrp="1"/>
          </p:cNvSpPr>
          <p:nvPr>
            <p:ph type="body" sz="quarter" idx="31" hasCustomPrompt="1"/>
          </p:nvPr>
        </p:nvSpPr>
        <p:spPr>
          <a:xfrm>
            <a:off x="2897650" y="1592262"/>
            <a:ext cx="3009989" cy="1951021"/>
          </a:xfrm>
        </p:spPr>
        <p:txBody>
          <a:bodyPr/>
          <a:lstStyle>
            <a:lvl1pPr marL="174625" indent="-174625">
              <a:defRPr sz="1400"/>
            </a:lvl1pPr>
            <a:lvl2pPr marL="452438" indent="-185738">
              <a:defRPr sz="1400"/>
            </a:lvl2pPr>
            <a:lvl3pPr marL="801688" indent="-174625">
              <a:defRPr sz="1400"/>
            </a:lvl3pPr>
            <a:lvl4pPr>
              <a:defRPr sz="1400"/>
            </a:lvl4pPr>
            <a:lvl5pPr>
              <a:defRPr sz="1400"/>
            </a:lvl5pPr>
          </a:lstStyle>
          <a:p>
            <a:pPr lvl="0"/>
            <a:r>
              <a:rPr lang="en-US"/>
              <a:t>Add first level body copy</a:t>
            </a:r>
          </a:p>
          <a:p>
            <a:pPr lvl="1"/>
            <a:r>
              <a:rPr lang="en-US"/>
              <a:t>Second level</a:t>
            </a:r>
          </a:p>
          <a:p>
            <a:pPr lvl="2"/>
            <a:r>
              <a:rPr lang="en-US"/>
              <a:t>Third level</a:t>
            </a:r>
            <a:endParaRPr lang="en-GB"/>
          </a:p>
        </p:txBody>
      </p:sp>
      <p:sp>
        <p:nvSpPr>
          <p:cNvPr id="39" name="Picture Placeholder 7">
            <a:extLst>
              <a:ext uri="{FF2B5EF4-FFF2-40B4-BE49-F238E27FC236}">
                <a16:creationId xmlns:a16="http://schemas.microsoft.com/office/drawing/2014/main" id="{865EFB54-6A1B-4E06-BCCA-B3ADA5560950}"/>
              </a:ext>
            </a:extLst>
          </p:cNvPr>
          <p:cNvSpPr>
            <a:spLocks noGrp="1"/>
          </p:cNvSpPr>
          <p:nvPr>
            <p:ph type="pic" sz="quarter" idx="33" hasCustomPrompt="1"/>
          </p:nvPr>
        </p:nvSpPr>
        <p:spPr>
          <a:xfrm>
            <a:off x="6298649" y="1592263"/>
            <a:ext cx="1836737"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40" name="Text Placeholder 9">
            <a:extLst>
              <a:ext uri="{FF2B5EF4-FFF2-40B4-BE49-F238E27FC236}">
                <a16:creationId xmlns:a16="http://schemas.microsoft.com/office/drawing/2014/main" id="{07CCE860-3874-4E10-AA97-1B7765ACD0CC}"/>
              </a:ext>
            </a:extLst>
          </p:cNvPr>
          <p:cNvSpPr>
            <a:spLocks noGrp="1"/>
          </p:cNvSpPr>
          <p:nvPr>
            <p:ph type="body" sz="quarter" idx="34" hasCustomPrompt="1"/>
          </p:nvPr>
        </p:nvSpPr>
        <p:spPr>
          <a:xfrm>
            <a:off x="6298652" y="3051426"/>
            <a:ext cx="1836737" cy="491860"/>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43" name="Text Placeholder 4">
            <a:extLst>
              <a:ext uri="{FF2B5EF4-FFF2-40B4-BE49-F238E27FC236}">
                <a16:creationId xmlns:a16="http://schemas.microsoft.com/office/drawing/2014/main" id="{A2804C67-9F45-478C-A138-69596612BD41}"/>
              </a:ext>
            </a:extLst>
          </p:cNvPr>
          <p:cNvSpPr>
            <a:spLocks noGrp="1"/>
          </p:cNvSpPr>
          <p:nvPr>
            <p:ph type="body" sz="quarter" idx="37" hasCustomPrompt="1"/>
          </p:nvPr>
        </p:nvSpPr>
        <p:spPr>
          <a:xfrm>
            <a:off x="8289836" y="1592262"/>
            <a:ext cx="3009989" cy="1951021"/>
          </a:xfrm>
        </p:spPr>
        <p:txBody>
          <a:bodyPr vert="horz" lIns="0" tIns="45720" rIns="91440" bIns="45720" rtlCol="0">
            <a:noAutofit/>
          </a:bodyPr>
          <a:lstStyle>
            <a:lvl1pPr>
              <a:defRPr lang="en-US" sz="1400" dirty="0" smtClean="0"/>
            </a:lvl1pPr>
            <a:lvl2pPr>
              <a:defRPr lang="en-US" sz="1400" dirty="0" smtClean="0"/>
            </a:lvl2pPr>
            <a:lvl3pPr>
              <a:defRPr lang="en-GB" sz="14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53" name="Picture Placeholder 7">
            <a:extLst>
              <a:ext uri="{FF2B5EF4-FFF2-40B4-BE49-F238E27FC236}">
                <a16:creationId xmlns:a16="http://schemas.microsoft.com/office/drawing/2014/main" id="{4A0DCA40-453A-4B37-9F84-3A7D54952EEF}"/>
              </a:ext>
            </a:extLst>
          </p:cNvPr>
          <p:cNvSpPr>
            <a:spLocks noGrp="1"/>
          </p:cNvSpPr>
          <p:nvPr>
            <p:ph type="pic" sz="quarter" idx="38" hasCustomPrompt="1"/>
          </p:nvPr>
        </p:nvSpPr>
        <p:spPr>
          <a:xfrm>
            <a:off x="906463" y="3906853"/>
            <a:ext cx="1836737"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54" name="Text Placeholder 9">
            <a:extLst>
              <a:ext uri="{FF2B5EF4-FFF2-40B4-BE49-F238E27FC236}">
                <a16:creationId xmlns:a16="http://schemas.microsoft.com/office/drawing/2014/main" id="{06121884-838C-4001-8648-B7CACB22A531}"/>
              </a:ext>
            </a:extLst>
          </p:cNvPr>
          <p:cNvSpPr>
            <a:spLocks noGrp="1"/>
          </p:cNvSpPr>
          <p:nvPr>
            <p:ph type="body" sz="quarter" idx="39" hasCustomPrompt="1"/>
          </p:nvPr>
        </p:nvSpPr>
        <p:spPr>
          <a:xfrm>
            <a:off x="906466" y="5366016"/>
            <a:ext cx="1836737" cy="491860"/>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55" name="Text Placeholder 4">
            <a:extLst>
              <a:ext uri="{FF2B5EF4-FFF2-40B4-BE49-F238E27FC236}">
                <a16:creationId xmlns:a16="http://schemas.microsoft.com/office/drawing/2014/main" id="{DFA0BC82-56C0-4EC2-9A09-18474764D8C0}"/>
              </a:ext>
            </a:extLst>
          </p:cNvPr>
          <p:cNvSpPr>
            <a:spLocks noGrp="1"/>
          </p:cNvSpPr>
          <p:nvPr>
            <p:ph type="body" sz="quarter" idx="40" hasCustomPrompt="1"/>
          </p:nvPr>
        </p:nvSpPr>
        <p:spPr>
          <a:xfrm>
            <a:off x="2897650" y="3906852"/>
            <a:ext cx="3009989" cy="1951021"/>
          </a:xfrm>
        </p:spPr>
        <p:txBody>
          <a:bodyPr vert="horz" lIns="0" tIns="45720" rIns="91440" bIns="45720" rtlCol="0">
            <a:noAutofit/>
          </a:bodyPr>
          <a:lstStyle>
            <a:lvl1pPr>
              <a:defRPr lang="en-US" sz="1400" dirty="0" smtClean="0"/>
            </a:lvl1pPr>
            <a:lvl2pPr>
              <a:defRPr lang="en-US" sz="1400" dirty="0" smtClean="0"/>
            </a:lvl2pPr>
            <a:lvl3pPr>
              <a:defRPr lang="en-GB" sz="14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56" name="Picture Placeholder 7">
            <a:extLst>
              <a:ext uri="{FF2B5EF4-FFF2-40B4-BE49-F238E27FC236}">
                <a16:creationId xmlns:a16="http://schemas.microsoft.com/office/drawing/2014/main" id="{3EDFBDD5-DC3F-4453-A500-F2F86098BA23}"/>
              </a:ext>
            </a:extLst>
          </p:cNvPr>
          <p:cNvSpPr>
            <a:spLocks noGrp="1"/>
          </p:cNvSpPr>
          <p:nvPr>
            <p:ph type="pic" sz="quarter" idx="41" hasCustomPrompt="1"/>
          </p:nvPr>
        </p:nvSpPr>
        <p:spPr>
          <a:xfrm>
            <a:off x="6298649" y="3906853"/>
            <a:ext cx="1836737"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57" name="Text Placeholder 9">
            <a:extLst>
              <a:ext uri="{FF2B5EF4-FFF2-40B4-BE49-F238E27FC236}">
                <a16:creationId xmlns:a16="http://schemas.microsoft.com/office/drawing/2014/main" id="{1CFACE9E-230D-45A8-8990-86BC32D9E017}"/>
              </a:ext>
            </a:extLst>
          </p:cNvPr>
          <p:cNvSpPr>
            <a:spLocks noGrp="1"/>
          </p:cNvSpPr>
          <p:nvPr>
            <p:ph type="body" sz="quarter" idx="42" hasCustomPrompt="1"/>
          </p:nvPr>
        </p:nvSpPr>
        <p:spPr>
          <a:xfrm>
            <a:off x="6298652" y="5366016"/>
            <a:ext cx="1836737" cy="491860"/>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58" name="Text Placeholder 4">
            <a:extLst>
              <a:ext uri="{FF2B5EF4-FFF2-40B4-BE49-F238E27FC236}">
                <a16:creationId xmlns:a16="http://schemas.microsoft.com/office/drawing/2014/main" id="{1D1D2046-AA3F-43C8-A352-863F5C5B3064}"/>
              </a:ext>
            </a:extLst>
          </p:cNvPr>
          <p:cNvSpPr>
            <a:spLocks noGrp="1"/>
          </p:cNvSpPr>
          <p:nvPr>
            <p:ph type="body" sz="quarter" idx="43" hasCustomPrompt="1"/>
          </p:nvPr>
        </p:nvSpPr>
        <p:spPr>
          <a:xfrm>
            <a:off x="8289836" y="3906852"/>
            <a:ext cx="3009989" cy="1951021"/>
          </a:xfrm>
        </p:spPr>
        <p:txBody>
          <a:bodyPr vert="horz" lIns="0" tIns="45720" rIns="91440" bIns="45720" rtlCol="0">
            <a:noAutofit/>
          </a:bodyPr>
          <a:lstStyle>
            <a:lvl1pPr>
              <a:defRPr lang="en-US" sz="1400" dirty="0" smtClean="0"/>
            </a:lvl1pPr>
            <a:lvl2pPr>
              <a:defRPr lang="en-US" sz="1400" dirty="0" smtClean="0"/>
            </a:lvl2pPr>
            <a:lvl3pPr>
              <a:defRPr lang="en-GB" sz="14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Tree>
    <p:extLst>
      <p:ext uri="{BB962C8B-B14F-4D97-AF65-F5344CB8AC3E}">
        <p14:creationId xmlns:p14="http://schemas.microsoft.com/office/powerpoint/2010/main" val="162918773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1_Title &amp; 6 pics with captions">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863F8DF2-10EE-4ED2-91AB-B7E3C37627A0}"/>
              </a:ext>
            </a:extLst>
          </p:cNvPr>
          <p:cNvSpPr>
            <a:spLocks noGrp="1"/>
          </p:cNvSpPr>
          <p:nvPr>
            <p:ph type="pic" sz="quarter" idx="12" hasCustomPrompt="1"/>
          </p:nvPr>
        </p:nvSpPr>
        <p:spPr>
          <a:xfrm>
            <a:off x="906464" y="1592263"/>
            <a:ext cx="1261383"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8" name="Text Placeholder 9">
            <a:extLst>
              <a:ext uri="{FF2B5EF4-FFF2-40B4-BE49-F238E27FC236}">
                <a16:creationId xmlns:a16="http://schemas.microsoft.com/office/drawing/2014/main" id="{CE65C268-9523-4D2B-978E-B84D5D702A5E}"/>
              </a:ext>
            </a:extLst>
          </p:cNvPr>
          <p:cNvSpPr>
            <a:spLocks noGrp="1"/>
          </p:cNvSpPr>
          <p:nvPr>
            <p:ph type="body" sz="quarter" idx="24" hasCustomPrompt="1"/>
          </p:nvPr>
        </p:nvSpPr>
        <p:spPr>
          <a:xfrm>
            <a:off x="906467" y="2951146"/>
            <a:ext cx="1261383" cy="592139"/>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50" name="Title 1">
            <a:extLst>
              <a:ext uri="{FF2B5EF4-FFF2-40B4-BE49-F238E27FC236}">
                <a16:creationId xmlns:a16="http://schemas.microsoft.com/office/drawing/2014/main" id="{FB9C8658-FFA5-439B-8E19-017EB38FE818}"/>
              </a:ext>
            </a:extLst>
          </p:cNvPr>
          <p:cNvSpPr>
            <a:spLocks noGrp="1"/>
          </p:cNvSpPr>
          <p:nvPr>
            <p:ph type="title" hasCustomPrompt="1"/>
          </p:nvPr>
        </p:nvSpPr>
        <p:spPr>
          <a:xfrm>
            <a:off x="906463" y="506192"/>
            <a:ext cx="10393362" cy="540000"/>
          </a:xfrm>
        </p:spPr>
        <p:txBody>
          <a:bodyPr anchor="ctr"/>
          <a:lstStyle>
            <a:lvl1pPr>
              <a:defRPr/>
            </a:lvl1pPr>
          </a:lstStyle>
          <a:p>
            <a:r>
              <a:rPr lang="en-US"/>
              <a:t>people x6</a:t>
            </a:r>
            <a:endParaRPr lang="en-GB"/>
          </a:p>
        </p:txBody>
      </p:sp>
      <p:sp>
        <p:nvSpPr>
          <p:cNvPr id="52" name="Text Placeholder 3">
            <a:extLst>
              <a:ext uri="{FF2B5EF4-FFF2-40B4-BE49-F238E27FC236}">
                <a16:creationId xmlns:a16="http://schemas.microsoft.com/office/drawing/2014/main" id="{060334B3-C8D6-4467-BD23-E2E84B268631}"/>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5" name="Text Placeholder 4">
            <a:extLst>
              <a:ext uri="{FF2B5EF4-FFF2-40B4-BE49-F238E27FC236}">
                <a16:creationId xmlns:a16="http://schemas.microsoft.com/office/drawing/2014/main" id="{869795CF-64B9-4A22-9691-B4D068DFFD3D}"/>
              </a:ext>
            </a:extLst>
          </p:cNvPr>
          <p:cNvSpPr>
            <a:spLocks noGrp="1"/>
          </p:cNvSpPr>
          <p:nvPr>
            <p:ph type="body" sz="quarter" idx="31" hasCustomPrompt="1"/>
          </p:nvPr>
        </p:nvSpPr>
        <p:spPr>
          <a:xfrm>
            <a:off x="2341079" y="1592262"/>
            <a:ext cx="1830230" cy="1951021"/>
          </a:xfrm>
        </p:spPr>
        <p:txBody>
          <a:bodyPr vert="horz" lIns="0" tIns="45720" rIns="91440" bIns="45720" rtlCol="0">
            <a:noAutofit/>
          </a:bodyPr>
          <a:lstStyle>
            <a:lvl1pPr>
              <a:defRPr lang="en-US" sz="1100" dirty="0" smtClean="0"/>
            </a:lvl1pPr>
            <a:lvl2pPr>
              <a:defRPr lang="en-US" sz="1100" dirty="0" smtClean="0"/>
            </a:lvl2pPr>
            <a:lvl3pPr>
              <a:defRPr lang="en-GB" sz="11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16" name="Picture Placeholder 7">
            <a:extLst>
              <a:ext uri="{FF2B5EF4-FFF2-40B4-BE49-F238E27FC236}">
                <a16:creationId xmlns:a16="http://schemas.microsoft.com/office/drawing/2014/main" id="{548E8139-7073-4086-AA60-C6DB861D2DD6}"/>
              </a:ext>
            </a:extLst>
          </p:cNvPr>
          <p:cNvSpPr>
            <a:spLocks noGrp="1"/>
          </p:cNvSpPr>
          <p:nvPr>
            <p:ph type="pic" sz="quarter" idx="32" hasCustomPrompt="1"/>
          </p:nvPr>
        </p:nvSpPr>
        <p:spPr>
          <a:xfrm>
            <a:off x="906464" y="3906854"/>
            <a:ext cx="1261383"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7" name="Text Placeholder 9">
            <a:extLst>
              <a:ext uri="{FF2B5EF4-FFF2-40B4-BE49-F238E27FC236}">
                <a16:creationId xmlns:a16="http://schemas.microsoft.com/office/drawing/2014/main" id="{ADE543AE-C7B9-4039-B5B3-B3F790B2FBC5}"/>
              </a:ext>
            </a:extLst>
          </p:cNvPr>
          <p:cNvSpPr>
            <a:spLocks noGrp="1"/>
          </p:cNvSpPr>
          <p:nvPr>
            <p:ph type="body" sz="quarter" idx="33" hasCustomPrompt="1"/>
          </p:nvPr>
        </p:nvSpPr>
        <p:spPr>
          <a:xfrm>
            <a:off x="906467" y="5265737"/>
            <a:ext cx="1261383" cy="592139"/>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19" name="Text Placeholder 4">
            <a:extLst>
              <a:ext uri="{FF2B5EF4-FFF2-40B4-BE49-F238E27FC236}">
                <a16:creationId xmlns:a16="http://schemas.microsoft.com/office/drawing/2014/main" id="{E384A942-4D8D-4841-868F-B90053AFB2CA}"/>
              </a:ext>
            </a:extLst>
          </p:cNvPr>
          <p:cNvSpPr>
            <a:spLocks noGrp="1"/>
          </p:cNvSpPr>
          <p:nvPr>
            <p:ph type="body" sz="quarter" idx="34" hasCustomPrompt="1"/>
          </p:nvPr>
        </p:nvSpPr>
        <p:spPr>
          <a:xfrm>
            <a:off x="2341079" y="3906853"/>
            <a:ext cx="1830230" cy="1951021"/>
          </a:xfrm>
        </p:spPr>
        <p:txBody>
          <a:bodyPr vert="horz" lIns="0" tIns="45720" rIns="91440" bIns="45720" rtlCol="0">
            <a:noAutofit/>
          </a:bodyPr>
          <a:lstStyle>
            <a:lvl1pPr>
              <a:defRPr lang="en-US" sz="1100" dirty="0" smtClean="0"/>
            </a:lvl1pPr>
            <a:lvl2pPr>
              <a:defRPr lang="en-US" sz="1100" dirty="0" smtClean="0"/>
            </a:lvl2pPr>
            <a:lvl3pPr>
              <a:defRPr lang="en-GB" sz="11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83" name="Picture Placeholder 7">
            <a:extLst>
              <a:ext uri="{FF2B5EF4-FFF2-40B4-BE49-F238E27FC236}">
                <a16:creationId xmlns:a16="http://schemas.microsoft.com/office/drawing/2014/main" id="{33552513-C288-45DB-991E-09CC69D84841}"/>
              </a:ext>
            </a:extLst>
          </p:cNvPr>
          <p:cNvSpPr>
            <a:spLocks noGrp="1"/>
          </p:cNvSpPr>
          <p:nvPr>
            <p:ph type="pic" sz="quarter" idx="35" hasCustomPrompt="1"/>
          </p:nvPr>
        </p:nvSpPr>
        <p:spPr>
          <a:xfrm>
            <a:off x="4478450" y="1592263"/>
            <a:ext cx="1261383"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84" name="Text Placeholder 9">
            <a:extLst>
              <a:ext uri="{FF2B5EF4-FFF2-40B4-BE49-F238E27FC236}">
                <a16:creationId xmlns:a16="http://schemas.microsoft.com/office/drawing/2014/main" id="{CA37982B-630D-4272-A120-2025A3B1CAA3}"/>
              </a:ext>
            </a:extLst>
          </p:cNvPr>
          <p:cNvSpPr>
            <a:spLocks noGrp="1"/>
          </p:cNvSpPr>
          <p:nvPr>
            <p:ph type="body" sz="quarter" idx="36" hasCustomPrompt="1"/>
          </p:nvPr>
        </p:nvSpPr>
        <p:spPr>
          <a:xfrm>
            <a:off x="4478453" y="2951146"/>
            <a:ext cx="1261383" cy="592139"/>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85" name="Text Placeholder 4">
            <a:extLst>
              <a:ext uri="{FF2B5EF4-FFF2-40B4-BE49-F238E27FC236}">
                <a16:creationId xmlns:a16="http://schemas.microsoft.com/office/drawing/2014/main" id="{2A05EC2B-5439-4A4B-BF26-5C4E18392699}"/>
              </a:ext>
            </a:extLst>
          </p:cNvPr>
          <p:cNvSpPr>
            <a:spLocks noGrp="1"/>
          </p:cNvSpPr>
          <p:nvPr>
            <p:ph type="body" sz="quarter" idx="37" hasCustomPrompt="1"/>
          </p:nvPr>
        </p:nvSpPr>
        <p:spPr>
          <a:xfrm>
            <a:off x="5913065" y="1592262"/>
            <a:ext cx="1830230" cy="1951021"/>
          </a:xfrm>
        </p:spPr>
        <p:txBody>
          <a:bodyPr vert="horz" lIns="0" tIns="45720" rIns="91440" bIns="45720" rtlCol="0">
            <a:noAutofit/>
          </a:bodyPr>
          <a:lstStyle>
            <a:lvl1pPr>
              <a:defRPr lang="en-US" sz="1100" dirty="0" smtClean="0"/>
            </a:lvl1pPr>
            <a:lvl2pPr>
              <a:defRPr lang="en-US" sz="1100" dirty="0" smtClean="0"/>
            </a:lvl2pPr>
            <a:lvl3pPr>
              <a:defRPr lang="en-GB" sz="11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86" name="Picture Placeholder 7">
            <a:extLst>
              <a:ext uri="{FF2B5EF4-FFF2-40B4-BE49-F238E27FC236}">
                <a16:creationId xmlns:a16="http://schemas.microsoft.com/office/drawing/2014/main" id="{057FF91B-17C6-472B-A895-73D2C8F25F52}"/>
              </a:ext>
            </a:extLst>
          </p:cNvPr>
          <p:cNvSpPr>
            <a:spLocks noGrp="1"/>
          </p:cNvSpPr>
          <p:nvPr>
            <p:ph type="pic" sz="quarter" idx="38" hasCustomPrompt="1"/>
          </p:nvPr>
        </p:nvSpPr>
        <p:spPr>
          <a:xfrm>
            <a:off x="4478450" y="3906854"/>
            <a:ext cx="1261383"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87" name="Text Placeholder 9">
            <a:extLst>
              <a:ext uri="{FF2B5EF4-FFF2-40B4-BE49-F238E27FC236}">
                <a16:creationId xmlns:a16="http://schemas.microsoft.com/office/drawing/2014/main" id="{19EBA128-E975-43EE-89BA-1A8B98973009}"/>
              </a:ext>
            </a:extLst>
          </p:cNvPr>
          <p:cNvSpPr>
            <a:spLocks noGrp="1"/>
          </p:cNvSpPr>
          <p:nvPr>
            <p:ph type="body" sz="quarter" idx="39" hasCustomPrompt="1"/>
          </p:nvPr>
        </p:nvSpPr>
        <p:spPr>
          <a:xfrm>
            <a:off x="4478453" y="5265737"/>
            <a:ext cx="1261383" cy="592139"/>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88" name="Text Placeholder 4">
            <a:extLst>
              <a:ext uri="{FF2B5EF4-FFF2-40B4-BE49-F238E27FC236}">
                <a16:creationId xmlns:a16="http://schemas.microsoft.com/office/drawing/2014/main" id="{4243E751-8A1A-4E70-8F87-6A33B1CEABE4}"/>
              </a:ext>
            </a:extLst>
          </p:cNvPr>
          <p:cNvSpPr>
            <a:spLocks noGrp="1"/>
          </p:cNvSpPr>
          <p:nvPr>
            <p:ph type="body" sz="quarter" idx="40" hasCustomPrompt="1"/>
          </p:nvPr>
        </p:nvSpPr>
        <p:spPr>
          <a:xfrm>
            <a:off x="5913065" y="3906853"/>
            <a:ext cx="1830230" cy="1951021"/>
          </a:xfrm>
        </p:spPr>
        <p:txBody>
          <a:bodyPr vert="horz" lIns="0" tIns="45720" rIns="91440" bIns="45720" rtlCol="0">
            <a:noAutofit/>
          </a:bodyPr>
          <a:lstStyle>
            <a:lvl1pPr>
              <a:defRPr lang="en-US" sz="1100" dirty="0" smtClean="0"/>
            </a:lvl1pPr>
            <a:lvl2pPr>
              <a:defRPr lang="en-US" sz="1100" dirty="0" smtClean="0"/>
            </a:lvl2pPr>
            <a:lvl3pPr>
              <a:defRPr lang="en-GB" sz="11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89" name="Picture Placeholder 7">
            <a:extLst>
              <a:ext uri="{FF2B5EF4-FFF2-40B4-BE49-F238E27FC236}">
                <a16:creationId xmlns:a16="http://schemas.microsoft.com/office/drawing/2014/main" id="{52803711-2D0F-48BC-A493-BA4CD7A912AA}"/>
              </a:ext>
            </a:extLst>
          </p:cNvPr>
          <p:cNvSpPr>
            <a:spLocks noGrp="1"/>
          </p:cNvSpPr>
          <p:nvPr>
            <p:ph type="pic" sz="quarter" idx="41" hasCustomPrompt="1"/>
          </p:nvPr>
        </p:nvSpPr>
        <p:spPr>
          <a:xfrm>
            <a:off x="8036385" y="1592263"/>
            <a:ext cx="1261383"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90" name="Text Placeholder 9">
            <a:extLst>
              <a:ext uri="{FF2B5EF4-FFF2-40B4-BE49-F238E27FC236}">
                <a16:creationId xmlns:a16="http://schemas.microsoft.com/office/drawing/2014/main" id="{B587AF14-85CE-483E-A5B2-B00AA2EE6203}"/>
              </a:ext>
            </a:extLst>
          </p:cNvPr>
          <p:cNvSpPr>
            <a:spLocks noGrp="1"/>
          </p:cNvSpPr>
          <p:nvPr>
            <p:ph type="body" sz="quarter" idx="42" hasCustomPrompt="1"/>
          </p:nvPr>
        </p:nvSpPr>
        <p:spPr>
          <a:xfrm>
            <a:off x="8036388" y="2951146"/>
            <a:ext cx="1261383" cy="592139"/>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91" name="Text Placeholder 4">
            <a:extLst>
              <a:ext uri="{FF2B5EF4-FFF2-40B4-BE49-F238E27FC236}">
                <a16:creationId xmlns:a16="http://schemas.microsoft.com/office/drawing/2014/main" id="{679984AC-9BC0-42F2-892B-92BBA578E832}"/>
              </a:ext>
            </a:extLst>
          </p:cNvPr>
          <p:cNvSpPr>
            <a:spLocks noGrp="1"/>
          </p:cNvSpPr>
          <p:nvPr>
            <p:ph type="body" sz="quarter" idx="43" hasCustomPrompt="1"/>
          </p:nvPr>
        </p:nvSpPr>
        <p:spPr>
          <a:xfrm>
            <a:off x="9471000" y="1592262"/>
            <a:ext cx="1830230" cy="1951021"/>
          </a:xfrm>
        </p:spPr>
        <p:txBody>
          <a:bodyPr vert="horz" lIns="0" tIns="45720" rIns="91440" bIns="45720" rtlCol="0">
            <a:noAutofit/>
          </a:bodyPr>
          <a:lstStyle>
            <a:lvl1pPr>
              <a:defRPr lang="en-US" sz="1100" dirty="0" smtClean="0"/>
            </a:lvl1pPr>
            <a:lvl2pPr>
              <a:defRPr lang="en-US" sz="1100" dirty="0" smtClean="0"/>
            </a:lvl2pPr>
            <a:lvl3pPr>
              <a:defRPr lang="en-GB" sz="11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92" name="Picture Placeholder 7">
            <a:extLst>
              <a:ext uri="{FF2B5EF4-FFF2-40B4-BE49-F238E27FC236}">
                <a16:creationId xmlns:a16="http://schemas.microsoft.com/office/drawing/2014/main" id="{CDB49A6F-4B2E-4F18-820D-9ABE6F6B6C98}"/>
              </a:ext>
            </a:extLst>
          </p:cNvPr>
          <p:cNvSpPr>
            <a:spLocks noGrp="1"/>
          </p:cNvSpPr>
          <p:nvPr>
            <p:ph type="pic" sz="quarter" idx="44" hasCustomPrompt="1"/>
          </p:nvPr>
        </p:nvSpPr>
        <p:spPr>
          <a:xfrm>
            <a:off x="8036385" y="3906854"/>
            <a:ext cx="1261383"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93" name="Text Placeholder 9">
            <a:extLst>
              <a:ext uri="{FF2B5EF4-FFF2-40B4-BE49-F238E27FC236}">
                <a16:creationId xmlns:a16="http://schemas.microsoft.com/office/drawing/2014/main" id="{4AA708CC-1F4A-4E0E-B5A9-01AB7D5CD10D}"/>
              </a:ext>
            </a:extLst>
          </p:cNvPr>
          <p:cNvSpPr>
            <a:spLocks noGrp="1"/>
          </p:cNvSpPr>
          <p:nvPr>
            <p:ph type="body" sz="quarter" idx="45" hasCustomPrompt="1"/>
          </p:nvPr>
        </p:nvSpPr>
        <p:spPr>
          <a:xfrm>
            <a:off x="8036388" y="5265737"/>
            <a:ext cx="1261383" cy="592139"/>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94" name="Text Placeholder 4">
            <a:extLst>
              <a:ext uri="{FF2B5EF4-FFF2-40B4-BE49-F238E27FC236}">
                <a16:creationId xmlns:a16="http://schemas.microsoft.com/office/drawing/2014/main" id="{C5A11E1C-C8D4-459B-BF8F-EB34F57C61E2}"/>
              </a:ext>
            </a:extLst>
          </p:cNvPr>
          <p:cNvSpPr>
            <a:spLocks noGrp="1"/>
          </p:cNvSpPr>
          <p:nvPr>
            <p:ph type="body" sz="quarter" idx="46" hasCustomPrompt="1"/>
          </p:nvPr>
        </p:nvSpPr>
        <p:spPr>
          <a:xfrm>
            <a:off x="9471000" y="3906853"/>
            <a:ext cx="1830230" cy="1951021"/>
          </a:xfrm>
        </p:spPr>
        <p:txBody>
          <a:bodyPr vert="horz" lIns="0" tIns="45720" rIns="91440" bIns="45720" rtlCol="0">
            <a:noAutofit/>
          </a:bodyPr>
          <a:lstStyle>
            <a:lvl1pPr>
              <a:defRPr lang="en-US" sz="1100" dirty="0" smtClean="0"/>
            </a:lvl1pPr>
            <a:lvl2pPr>
              <a:defRPr lang="en-US" sz="1100" dirty="0" smtClean="0"/>
            </a:lvl2pPr>
            <a:lvl3pPr>
              <a:defRPr lang="en-GB" sz="11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Tree>
    <p:extLst>
      <p:ext uri="{BB962C8B-B14F-4D97-AF65-F5344CB8AC3E}">
        <p14:creationId xmlns:p14="http://schemas.microsoft.com/office/powerpoint/2010/main" val="306618698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Title, 2 pics &amp; titles with text ">
    <p:spTree>
      <p:nvGrpSpPr>
        <p:cNvPr id="1" name=""/>
        <p:cNvGrpSpPr/>
        <p:nvPr/>
      </p:nvGrpSpPr>
      <p:grpSpPr>
        <a:xfrm>
          <a:off x="0" y="0"/>
          <a:ext cx="0" cy="0"/>
          <a:chOff x="0" y="0"/>
          <a:chExt cx="0" cy="0"/>
        </a:xfrm>
      </p:grpSpPr>
      <p:sp>
        <p:nvSpPr>
          <p:cNvPr id="14" name="Picture Placeholder 7">
            <a:extLst>
              <a:ext uri="{FF2B5EF4-FFF2-40B4-BE49-F238E27FC236}">
                <a16:creationId xmlns:a16="http://schemas.microsoft.com/office/drawing/2014/main" id="{910E507C-AAE6-4FED-AC4E-A73D986154BA}"/>
              </a:ext>
            </a:extLst>
          </p:cNvPr>
          <p:cNvSpPr>
            <a:spLocks noGrp="1"/>
          </p:cNvSpPr>
          <p:nvPr>
            <p:ph type="pic" sz="quarter" idx="12" hasCustomPrompt="1"/>
          </p:nvPr>
        </p:nvSpPr>
        <p:spPr>
          <a:xfrm>
            <a:off x="2589841" y="1592263"/>
            <a:ext cx="3366773" cy="2549047"/>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5" name="Text Placeholder 9">
            <a:extLst>
              <a:ext uri="{FF2B5EF4-FFF2-40B4-BE49-F238E27FC236}">
                <a16:creationId xmlns:a16="http://schemas.microsoft.com/office/drawing/2014/main" id="{C635C1B9-56DB-4822-8BE1-1B71F05D39B4}"/>
              </a:ext>
            </a:extLst>
          </p:cNvPr>
          <p:cNvSpPr>
            <a:spLocks noGrp="1"/>
          </p:cNvSpPr>
          <p:nvPr>
            <p:ph type="body" sz="quarter" idx="13" hasCustomPrompt="1"/>
          </p:nvPr>
        </p:nvSpPr>
        <p:spPr>
          <a:xfrm>
            <a:off x="2589841" y="3652359"/>
            <a:ext cx="3366773" cy="488951"/>
          </a:xfrm>
          <a:solidFill>
            <a:srgbClr val="4D4D4D"/>
          </a:solidFill>
        </p:spPr>
        <p:txBody>
          <a:bodyPr lIns="108000" tIns="108000" rIns="108000" bIns="108000"/>
          <a:lstStyle>
            <a:lvl1pPr marL="0" indent="0">
              <a:buFont typeface="Arial" panose="020B0604020202020204" pitchFamily="34" charset="0"/>
              <a:buNone/>
              <a:defRPr sz="10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4" name="Text Placeholder 3">
            <a:extLst>
              <a:ext uri="{FF2B5EF4-FFF2-40B4-BE49-F238E27FC236}">
                <a16:creationId xmlns:a16="http://schemas.microsoft.com/office/drawing/2014/main" id="{C294BD5C-A104-49D3-B85B-71FA3DCD71ED}"/>
              </a:ext>
            </a:extLst>
          </p:cNvPr>
          <p:cNvSpPr>
            <a:spLocks noGrp="1"/>
          </p:cNvSpPr>
          <p:nvPr>
            <p:ph type="body" sz="quarter" idx="14" hasCustomPrompt="1"/>
          </p:nvPr>
        </p:nvSpPr>
        <p:spPr>
          <a:xfrm>
            <a:off x="2589841" y="4777454"/>
            <a:ext cx="3366765" cy="1080421"/>
          </a:xfrm>
        </p:spPr>
        <p:txBody>
          <a:bodyPr vert="horz" lIns="0" tIns="45720" rIns="91440" bIns="45720" rtlCol="0">
            <a:noAutofit/>
          </a:bodyPr>
          <a:lstStyle>
            <a:lvl1pPr>
              <a:defRPr lang="en-US" sz="1400" dirty="0"/>
            </a:lvl1pPr>
            <a:lvl2pPr>
              <a:defRPr lang="en-US" sz="1400" dirty="0"/>
            </a:lvl2pPr>
            <a:lvl3pPr>
              <a:defRPr lang="en-GB" sz="14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16" name="Text Placeholder 3">
            <a:extLst>
              <a:ext uri="{FF2B5EF4-FFF2-40B4-BE49-F238E27FC236}">
                <a16:creationId xmlns:a16="http://schemas.microsoft.com/office/drawing/2014/main" id="{42413540-D425-4896-8C8F-BB48A601BBF8}"/>
              </a:ext>
            </a:extLst>
          </p:cNvPr>
          <p:cNvSpPr>
            <a:spLocks noGrp="1"/>
          </p:cNvSpPr>
          <p:nvPr>
            <p:ph type="body" sz="quarter" idx="21" hasCustomPrompt="1"/>
          </p:nvPr>
        </p:nvSpPr>
        <p:spPr>
          <a:xfrm>
            <a:off x="2589841" y="4338197"/>
            <a:ext cx="3366765" cy="323946"/>
          </a:xfrm>
        </p:spPr>
        <p:txBody>
          <a:bodyPr vert="horz" lIns="0" tIns="0" rIns="0" bIns="0" rtlCol="0">
            <a:noAutofit/>
          </a:bodyPr>
          <a:lstStyle>
            <a:lvl1pPr marL="0" indent="0">
              <a:buFont typeface="Arial" panose="020B0604020202020204" pitchFamily="34" charset="0"/>
              <a:buNone/>
              <a:defRPr lang="en-US" smtClean="0">
                <a:latin typeface="Arial" panose="020B0604020202020204" pitchFamily="34" charset="0"/>
              </a:defRPr>
            </a:lvl1pPr>
            <a:lvl2pPr marL="457200" indent="0">
              <a:buFont typeface="Arial" panose="020B0604020202020204" pitchFamily="34" charset="0"/>
              <a:buNone/>
              <a:defRPr lang="en-US" smtClean="0">
                <a:latin typeface="+mj-lt"/>
              </a:defRPr>
            </a:lvl2pPr>
            <a:lvl3pPr marL="914400" indent="0">
              <a:buFont typeface="Arial" panose="020B0604020202020204" pitchFamily="34" charset="0"/>
              <a:buNone/>
              <a:defRPr lang="en-US" smtClean="0">
                <a:latin typeface="+mj-lt"/>
              </a:defRPr>
            </a:lvl3pPr>
            <a:lvl4pPr marL="1371600" indent="0">
              <a:buFont typeface="Arial" panose="020B0604020202020204" pitchFamily="34" charset="0"/>
              <a:buNone/>
              <a:defRPr lang="en-US" smtClean="0">
                <a:latin typeface="+mj-lt"/>
              </a:defRPr>
            </a:lvl4pPr>
            <a:lvl5pPr marL="1828800" indent="0">
              <a:buFont typeface="Arial" panose="020B0604020202020204" pitchFamily="34" charset="0"/>
              <a:buNone/>
              <a:defRPr lang="en-GB">
                <a:latin typeface="+mj-lt"/>
              </a:defRPr>
            </a:lvl5pPr>
          </a:lstStyle>
          <a:p>
            <a:pPr lvl="0">
              <a:lnSpc>
                <a:spcPct val="120000"/>
              </a:lnSpc>
              <a:spcAft>
                <a:spcPts val="600"/>
              </a:spcAft>
            </a:pPr>
            <a:r>
              <a:rPr lang="en-US"/>
              <a:t>Add title</a:t>
            </a:r>
            <a:endParaRPr lang="en-GB"/>
          </a:p>
        </p:txBody>
      </p:sp>
      <p:sp>
        <p:nvSpPr>
          <p:cNvPr id="12" name="Title 1">
            <a:extLst>
              <a:ext uri="{FF2B5EF4-FFF2-40B4-BE49-F238E27FC236}">
                <a16:creationId xmlns:a16="http://schemas.microsoft.com/office/drawing/2014/main" id="{B7210237-0A48-41D6-B1C6-45B698F45564}"/>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7" name="Text Placeholder 3">
            <a:extLst>
              <a:ext uri="{FF2B5EF4-FFF2-40B4-BE49-F238E27FC236}">
                <a16:creationId xmlns:a16="http://schemas.microsoft.com/office/drawing/2014/main" id="{55EAB272-54CF-41F3-9510-996550363EE3}"/>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21" name="Picture Placeholder 7">
            <a:extLst>
              <a:ext uri="{FF2B5EF4-FFF2-40B4-BE49-F238E27FC236}">
                <a16:creationId xmlns:a16="http://schemas.microsoft.com/office/drawing/2014/main" id="{B21ABBB2-A65E-473E-9031-2D58A953D25D}"/>
              </a:ext>
            </a:extLst>
          </p:cNvPr>
          <p:cNvSpPr>
            <a:spLocks noGrp="1"/>
          </p:cNvSpPr>
          <p:nvPr>
            <p:ph type="pic" sz="quarter" idx="22" hasCustomPrompt="1"/>
          </p:nvPr>
        </p:nvSpPr>
        <p:spPr>
          <a:xfrm>
            <a:off x="6235371" y="1592263"/>
            <a:ext cx="3366773" cy="2549047"/>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22" name="Text Placeholder 9">
            <a:extLst>
              <a:ext uri="{FF2B5EF4-FFF2-40B4-BE49-F238E27FC236}">
                <a16:creationId xmlns:a16="http://schemas.microsoft.com/office/drawing/2014/main" id="{BB8D0AF9-A91A-4148-8591-42DEFFBDFD00}"/>
              </a:ext>
            </a:extLst>
          </p:cNvPr>
          <p:cNvSpPr>
            <a:spLocks noGrp="1"/>
          </p:cNvSpPr>
          <p:nvPr>
            <p:ph type="body" sz="quarter" idx="23" hasCustomPrompt="1"/>
          </p:nvPr>
        </p:nvSpPr>
        <p:spPr>
          <a:xfrm>
            <a:off x="6235371" y="3652359"/>
            <a:ext cx="3366773" cy="488951"/>
          </a:xfrm>
          <a:solidFill>
            <a:srgbClr val="4D4D4D"/>
          </a:solidFill>
        </p:spPr>
        <p:txBody>
          <a:bodyPr lIns="108000" tIns="108000" rIns="108000" bIns="108000"/>
          <a:lstStyle>
            <a:lvl1pPr marL="0" indent="0">
              <a:buFont typeface="Arial" panose="020B0604020202020204" pitchFamily="34" charset="0"/>
              <a:buNone/>
              <a:defRPr sz="10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23" name="Text Placeholder 3">
            <a:extLst>
              <a:ext uri="{FF2B5EF4-FFF2-40B4-BE49-F238E27FC236}">
                <a16:creationId xmlns:a16="http://schemas.microsoft.com/office/drawing/2014/main" id="{0D9D78BD-D2E1-47D7-B5D8-A25520358717}"/>
              </a:ext>
            </a:extLst>
          </p:cNvPr>
          <p:cNvSpPr>
            <a:spLocks noGrp="1"/>
          </p:cNvSpPr>
          <p:nvPr>
            <p:ph type="body" sz="quarter" idx="24" hasCustomPrompt="1"/>
          </p:nvPr>
        </p:nvSpPr>
        <p:spPr>
          <a:xfrm>
            <a:off x="6235371" y="4777454"/>
            <a:ext cx="3366765" cy="1080421"/>
          </a:xfrm>
        </p:spPr>
        <p:txBody>
          <a:bodyPr vert="horz" lIns="0" tIns="45720" rIns="91440" bIns="45720" rtlCol="0">
            <a:noAutofit/>
          </a:bodyPr>
          <a:lstStyle>
            <a:lvl1pPr>
              <a:defRPr lang="en-US" sz="1400" dirty="0"/>
            </a:lvl1pPr>
            <a:lvl2pPr>
              <a:defRPr lang="en-US" sz="1400" dirty="0"/>
            </a:lvl2pPr>
            <a:lvl3pPr>
              <a:defRPr lang="en-GB" sz="14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24" name="Text Placeholder 3">
            <a:extLst>
              <a:ext uri="{FF2B5EF4-FFF2-40B4-BE49-F238E27FC236}">
                <a16:creationId xmlns:a16="http://schemas.microsoft.com/office/drawing/2014/main" id="{C6287A56-279A-4E06-B279-80BA7C8F1366}"/>
              </a:ext>
            </a:extLst>
          </p:cNvPr>
          <p:cNvSpPr>
            <a:spLocks noGrp="1"/>
          </p:cNvSpPr>
          <p:nvPr>
            <p:ph type="body" sz="quarter" idx="25" hasCustomPrompt="1"/>
          </p:nvPr>
        </p:nvSpPr>
        <p:spPr>
          <a:xfrm>
            <a:off x="6235371" y="4338197"/>
            <a:ext cx="3366765" cy="323946"/>
          </a:xfrm>
        </p:spPr>
        <p:txBody>
          <a:bodyPr vert="horz" lIns="0" tIns="0" rIns="0" bIns="0" rtlCol="0">
            <a:noAutofit/>
          </a:bodyPr>
          <a:lstStyle>
            <a:lvl1pPr marL="0" indent="0">
              <a:buFont typeface="Arial" panose="020B0604020202020204" pitchFamily="34" charset="0"/>
              <a:buNone/>
              <a:defRPr lang="en-US" smtClean="0">
                <a:latin typeface="Arial" panose="020B0604020202020204" pitchFamily="34" charset="0"/>
              </a:defRPr>
            </a:lvl1pPr>
            <a:lvl2pPr marL="457200" indent="0">
              <a:buFont typeface="Arial" panose="020B0604020202020204" pitchFamily="34" charset="0"/>
              <a:buNone/>
              <a:defRPr lang="en-US" smtClean="0">
                <a:latin typeface="+mj-lt"/>
              </a:defRPr>
            </a:lvl2pPr>
            <a:lvl3pPr marL="914400" indent="0">
              <a:buFont typeface="Arial" panose="020B0604020202020204" pitchFamily="34" charset="0"/>
              <a:buNone/>
              <a:defRPr lang="en-US" smtClean="0">
                <a:latin typeface="+mj-lt"/>
              </a:defRPr>
            </a:lvl3pPr>
            <a:lvl4pPr marL="1371600" indent="0">
              <a:buFont typeface="Arial" panose="020B0604020202020204" pitchFamily="34" charset="0"/>
              <a:buNone/>
              <a:defRPr lang="en-US" smtClean="0">
                <a:latin typeface="+mj-lt"/>
              </a:defRPr>
            </a:lvl4pPr>
            <a:lvl5pPr marL="1828800" indent="0">
              <a:buFont typeface="Arial" panose="020B0604020202020204" pitchFamily="34" charset="0"/>
              <a:buNone/>
              <a:defRPr lang="en-GB">
                <a:latin typeface="+mj-lt"/>
              </a:defRPr>
            </a:lvl5pPr>
          </a:lstStyle>
          <a:p>
            <a:pPr lvl="0">
              <a:lnSpc>
                <a:spcPct val="120000"/>
              </a:lnSpc>
              <a:spcAft>
                <a:spcPts val="600"/>
              </a:spcAft>
            </a:pPr>
            <a:r>
              <a:rPr lang="en-US"/>
              <a:t>Add title</a:t>
            </a:r>
            <a:endParaRPr lang="en-GB"/>
          </a:p>
        </p:txBody>
      </p:sp>
    </p:spTree>
    <p:extLst>
      <p:ext uri="{BB962C8B-B14F-4D97-AF65-F5344CB8AC3E}">
        <p14:creationId xmlns:p14="http://schemas.microsoft.com/office/powerpoint/2010/main" val="385670917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Title, subtitle, content &amp; large pictur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CCEB854-CE92-4FA8-8665-63D883D8BED3}"/>
              </a:ext>
            </a:extLst>
          </p:cNvPr>
          <p:cNvSpPr/>
          <p:nvPr userDrawn="1"/>
        </p:nvSpPr>
        <p:spPr bwMode="gray">
          <a:xfrm>
            <a:off x="359596" y="811658"/>
            <a:ext cx="11743361" cy="403439"/>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n-GB" sz="1600" err="1">
              <a:solidFill>
                <a:schemeClr val="bg1"/>
              </a:solidFill>
              <a:latin typeface="Brave Sans" panose="020B0504020101010102" pitchFamily="34" charset="0"/>
              <a:cs typeface="Brave Sans" panose="020B0504020101010102" pitchFamily="34" charset="0"/>
            </a:endParaRPr>
          </a:p>
        </p:txBody>
      </p:sp>
      <p:cxnSp>
        <p:nvCxnSpPr>
          <p:cNvPr id="11" name="Straight Connector 10">
            <a:extLst>
              <a:ext uri="{FF2B5EF4-FFF2-40B4-BE49-F238E27FC236}">
                <a16:creationId xmlns:a16="http://schemas.microsoft.com/office/drawing/2014/main" id="{6AC8A76D-ECD1-48DB-AD5F-CE32BFB58777}"/>
              </a:ext>
            </a:extLst>
          </p:cNvPr>
          <p:cNvCxnSpPr>
            <a:cxnSpLocks/>
          </p:cNvCxnSpPr>
          <p:nvPr userDrawn="1"/>
        </p:nvCxnSpPr>
        <p:spPr>
          <a:xfrm>
            <a:off x="906463" y="1074695"/>
            <a:ext cx="5868908" cy="0"/>
          </a:xfrm>
          <a:prstGeom prst="line">
            <a:avLst/>
          </a:prstGeom>
          <a:ln w="12700">
            <a:solidFill>
              <a:schemeClr val="tx2"/>
            </a:solidFill>
            <a:tailEnd type="none"/>
          </a:ln>
        </p:spPr>
        <p:style>
          <a:lnRef idx="1">
            <a:schemeClr val="accent1"/>
          </a:lnRef>
          <a:fillRef idx="0">
            <a:schemeClr val="accent1"/>
          </a:fillRef>
          <a:effectRef idx="0">
            <a:schemeClr val="accent1"/>
          </a:effectRef>
          <a:fontRef idx="minor">
            <a:schemeClr val="tx1"/>
          </a:fontRef>
        </p:style>
      </p:cxnSp>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2" y="1585430"/>
            <a:ext cx="5868909" cy="4272445"/>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7" name="Picture Placeholder 7">
            <a:extLst>
              <a:ext uri="{FF2B5EF4-FFF2-40B4-BE49-F238E27FC236}">
                <a16:creationId xmlns:a16="http://schemas.microsoft.com/office/drawing/2014/main" id="{35BB7F6E-5153-4780-80FD-C3880708F546}"/>
              </a:ext>
            </a:extLst>
          </p:cNvPr>
          <p:cNvSpPr>
            <a:spLocks noGrp="1"/>
          </p:cNvSpPr>
          <p:nvPr>
            <p:ph type="pic" sz="quarter" idx="20" hasCustomPrompt="1"/>
          </p:nvPr>
        </p:nvSpPr>
        <p:spPr>
          <a:xfrm>
            <a:off x="7227066" y="630237"/>
            <a:ext cx="4072759" cy="5227635"/>
          </a:xfrm>
          <a:solidFill>
            <a:schemeClr val="bg2">
              <a:lumMod val="95000"/>
            </a:schemeClr>
          </a:solidFill>
        </p:spPr>
        <p:txBody>
          <a:bodyPr vert="horz" lIns="0" tIns="45720" rIns="91440" bIns="45720" rtlCol="0">
            <a:noAutofit/>
          </a:bodyPr>
          <a:lstStyle>
            <a:lvl1pPr>
              <a:defRPr lang="en-GB" dirty="0">
                <a:solidFill>
                  <a:schemeClr val="bg1"/>
                </a:solidFill>
              </a:defRPr>
            </a:lvl1pPr>
          </a:lstStyle>
          <a:p>
            <a:pPr marL="0" lvl="0" indent="0">
              <a:buNone/>
            </a:pPr>
            <a:r>
              <a:rPr lang="en-GB"/>
              <a:t>Add picture</a:t>
            </a:r>
          </a:p>
        </p:txBody>
      </p:sp>
      <p:sp>
        <p:nvSpPr>
          <p:cNvPr id="9" name="Text Placeholder 9">
            <a:extLst>
              <a:ext uri="{FF2B5EF4-FFF2-40B4-BE49-F238E27FC236}">
                <a16:creationId xmlns:a16="http://schemas.microsoft.com/office/drawing/2014/main" id="{9F34B7CA-F8C7-4C5F-BB60-E4395928D429}"/>
              </a:ext>
            </a:extLst>
          </p:cNvPr>
          <p:cNvSpPr>
            <a:spLocks noGrp="1"/>
          </p:cNvSpPr>
          <p:nvPr>
            <p:ph type="body" sz="quarter" idx="21" hasCustomPrompt="1"/>
          </p:nvPr>
        </p:nvSpPr>
        <p:spPr>
          <a:xfrm>
            <a:off x="7227066" y="5386688"/>
            <a:ext cx="4072759" cy="471184"/>
          </a:xfrm>
          <a:solidFill>
            <a:srgbClr val="4D4D4D"/>
          </a:solidFill>
        </p:spPr>
        <p:txBody>
          <a:bodyPr lIns="108000" tIns="108000" rIns="108000" bIns="108000"/>
          <a:lstStyle>
            <a:lvl1pPr marL="0" indent="0">
              <a:buFont typeface="Arial" panose="020B0604020202020204" pitchFamily="34" charset="0"/>
              <a:buNone/>
              <a:defRPr sz="10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10" name="Title 1">
            <a:extLst>
              <a:ext uri="{FF2B5EF4-FFF2-40B4-BE49-F238E27FC236}">
                <a16:creationId xmlns:a16="http://schemas.microsoft.com/office/drawing/2014/main" id="{7D83CB9C-45E0-4B08-AB03-C2C5F4C24057}"/>
              </a:ext>
            </a:extLst>
          </p:cNvPr>
          <p:cNvSpPr>
            <a:spLocks noGrp="1"/>
          </p:cNvSpPr>
          <p:nvPr>
            <p:ph type="title" hasCustomPrompt="1"/>
          </p:nvPr>
        </p:nvSpPr>
        <p:spPr>
          <a:xfrm>
            <a:off x="906463" y="506192"/>
            <a:ext cx="5868909" cy="540000"/>
          </a:xfrm>
        </p:spPr>
        <p:txBody>
          <a:bodyPr anchor="ctr"/>
          <a:lstStyle>
            <a:lvl1pPr>
              <a:defRPr/>
            </a:lvl1pPr>
          </a:lstStyle>
          <a:p>
            <a:r>
              <a:rPr lang="en-US"/>
              <a:t>Add title</a:t>
            </a:r>
            <a:endParaRPr lang="en-GB"/>
          </a:p>
        </p:txBody>
      </p:sp>
      <p:sp>
        <p:nvSpPr>
          <p:cNvPr id="12" name="Text Placeholder 3">
            <a:extLst>
              <a:ext uri="{FF2B5EF4-FFF2-40B4-BE49-F238E27FC236}">
                <a16:creationId xmlns:a16="http://schemas.microsoft.com/office/drawing/2014/main" id="{2A22B088-EB16-4642-80AC-4C7D87CFAE0B}"/>
              </a:ext>
            </a:extLst>
          </p:cNvPr>
          <p:cNvSpPr>
            <a:spLocks noGrp="1"/>
          </p:cNvSpPr>
          <p:nvPr>
            <p:ph type="body" sz="quarter" idx="10" hasCustomPrompt="1"/>
          </p:nvPr>
        </p:nvSpPr>
        <p:spPr>
          <a:xfrm>
            <a:off x="906464" y="1155943"/>
            <a:ext cx="5868908"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15702466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secHead">
  <p:cSld name="Section Header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Rectangle 5">
            <a:extLst>
              <a:ext uri="{FF2B5EF4-FFF2-40B4-BE49-F238E27FC236}">
                <a16:creationId xmlns:a16="http://schemas.microsoft.com/office/drawing/2014/main" id="{44D48D96-3103-457A-A2FD-7002BE6E61E6}"/>
              </a:ext>
            </a:extLst>
          </p:cNvPr>
          <p:cNvSpPr/>
          <p:nvPr userDrawn="1"/>
        </p:nvSpPr>
        <p:spPr>
          <a:xfrm>
            <a:off x="556591" y="1709738"/>
            <a:ext cx="97200" cy="2852737"/>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443345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woObj">
  <p:cSld name="Two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E5E0F69-15B5-489C-B5D4-DDA2A74895CE}"/>
              </a:ext>
            </a:extLst>
          </p:cNvPr>
          <p:cNvSpPr/>
          <p:nvPr userDrawn="1"/>
        </p:nvSpPr>
        <p:spPr>
          <a:xfrm>
            <a:off x="631767" y="481012"/>
            <a:ext cx="97102" cy="1093788"/>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419590254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B08F874-EC47-4F0E-8658-775F3982D207}"/>
              </a:ext>
            </a:extLst>
          </p:cNvPr>
          <p:cNvSpPr/>
          <p:nvPr userDrawn="1"/>
        </p:nvSpPr>
        <p:spPr>
          <a:xfrm>
            <a:off x="-6059" y="0"/>
            <a:ext cx="6102059" cy="6858000"/>
          </a:xfrm>
          <a:prstGeom prst="rect">
            <a:avLst/>
          </a:prstGeom>
          <a:solidFill>
            <a:schemeClr val="bg1"/>
          </a:solidFill>
          <a:ln>
            <a:solidFill>
              <a:srgbClr val="FFFFFF">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8" name="Title 3">
            <a:extLst>
              <a:ext uri="{FF2B5EF4-FFF2-40B4-BE49-F238E27FC236}">
                <a16:creationId xmlns:a16="http://schemas.microsoft.com/office/drawing/2014/main" id="{9394907B-F4B1-45F2-9F09-8D02CB177029}"/>
              </a:ext>
            </a:extLst>
          </p:cNvPr>
          <p:cNvSpPr>
            <a:spLocks noGrp="1"/>
          </p:cNvSpPr>
          <p:nvPr>
            <p:ph type="title"/>
          </p:nvPr>
        </p:nvSpPr>
        <p:spPr>
          <a:xfrm>
            <a:off x="864001" y="403200"/>
            <a:ext cx="5232000" cy="419080"/>
          </a:xfrm>
          <a:prstGeom prst="rect">
            <a:avLst/>
          </a:prstGeom>
        </p:spPr>
        <p:txBody>
          <a:bodyPr anchor="t">
            <a:noAutofit/>
          </a:bodyPr>
          <a:lstStyle>
            <a:lvl1pPr>
              <a:defRPr>
                <a:solidFill>
                  <a:schemeClr val="bg2">
                    <a:lumMod val="10000"/>
                  </a:schemeClr>
                </a:solidFill>
              </a:defRPr>
            </a:lvl1pPr>
          </a:lstStyle>
          <a:p>
            <a:pPr algn="l"/>
            <a:endParaRPr lang="en-GB" sz="2000">
              <a:latin typeface="Arial" panose="020B0604020202020204" pitchFamily="34" charset="0"/>
              <a:cs typeface="Arial" panose="020B0604020202020204" pitchFamily="34" charset="0"/>
            </a:endParaRPr>
          </a:p>
        </p:txBody>
      </p:sp>
      <p:cxnSp>
        <p:nvCxnSpPr>
          <p:cNvPr id="9" name="Straight Connector 8">
            <a:extLst>
              <a:ext uri="{FF2B5EF4-FFF2-40B4-BE49-F238E27FC236}">
                <a16:creationId xmlns:a16="http://schemas.microsoft.com/office/drawing/2014/main" id="{94BE40B4-8EDF-47B4-8DF2-3062B7467A82}"/>
              </a:ext>
            </a:extLst>
          </p:cNvPr>
          <p:cNvCxnSpPr>
            <a:cxnSpLocks/>
          </p:cNvCxnSpPr>
          <p:nvPr userDrawn="1"/>
        </p:nvCxnSpPr>
        <p:spPr>
          <a:xfrm>
            <a:off x="720000" y="403200"/>
            <a:ext cx="0" cy="648000"/>
          </a:xfrm>
          <a:prstGeom prst="line">
            <a:avLst/>
          </a:prstGeom>
          <a:ln w="76200">
            <a:solidFill>
              <a:srgbClr val="31A0C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18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all Content Pi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8E55127E-B30C-4914-B78D-3DDA509194C9}"/>
              </a:ext>
            </a:extLst>
          </p:cNvPr>
          <p:cNvSpPr/>
          <p:nvPr userDrawn="1"/>
        </p:nvSpPr>
        <p:spPr>
          <a:xfrm>
            <a:off x="631669" y="387032"/>
            <a:ext cx="97200" cy="3825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6511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all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5817D743-7AE0-440A-B15A-60464AA4E7F9}"/>
              </a:ext>
            </a:extLst>
          </p:cNvPr>
          <p:cNvSpPr/>
          <p:nvPr userDrawn="1"/>
        </p:nvSpPr>
        <p:spPr>
          <a:xfrm>
            <a:off x="631669" y="387032"/>
            <a:ext cx="97200" cy="382588"/>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81872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all Content Gre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880C2362-CB36-4D46-BA08-89833C947ADC}"/>
              </a:ext>
            </a:extLst>
          </p:cNvPr>
          <p:cNvSpPr/>
          <p:nvPr userDrawn="1"/>
        </p:nvSpPr>
        <p:spPr>
          <a:xfrm>
            <a:off x="631669" y="387032"/>
            <a:ext cx="97200" cy="382588"/>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36029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5" Type="http://schemas.openxmlformats.org/officeDocument/2006/relationships/slideLayout" Target="../slideLayouts/slideLayout33.xml"/><Relationship Id="rId4" Type="http://schemas.openxmlformats.org/officeDocument/2006/relationships/slideLayout" Target="../slideLayouts/slideLayout32.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slideLayout" Target="../slideLayouts/slideLayout49.xml"/><Relationship Id="rId18" Type="http://schemas.openxmlformats.org/officeDocument/2006/relationships/slideLayout" Target="../slideLayouts/slideLayout54.xml"/><Relationship Id="rId26" Type="http://schemas.openxmlformats.org/officeDocument/2006/relationships/slideLayout" Target="../slideLayouts/slideLayout62.xml"/><Relationship Id="rId3" Type="http://schemas.openxmlformats.org/officeDocument/2006/relationships/slideLayout" Target="../slideLayouts/slideLayout39.xml"/><Relationship Id="rId21" Type="http://schemas.openxmlformats.org/officeDocument/2006/relationships/slideLayout" Target="../slideLayouts/slideLayout57.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17" Type="http://schemas.openxmlformats.org/officeDocument/2006/relationships/slideLayout" Target="../slideLayouts/slideLayout53.xml"/><Relationship Id="rId25" Type="http://schemas.openxmlformats.org/officeDocument/2006/relationships/slideLayout" Target="../slideLayouts/slideLayout61.xml"/><Relationship Id="rId33" Type="http://schemas.openxmlformats.org/officeDocument/2006/relationships/theme" Target="../theme/theme3.xml"/><Relationship Id="rId2" Type="http://schemas.openxmlformats.org/officeDocument/2006/relationships/slideLayout" Target="../slideLayouts/slideLayout38.xml"/><Relationship Id="rId16" Type="http://schemas.openxmlformats.org/officeDocument/2006/relationships/slideLayout" Target="../slideLayouts/slideLayout52.xml"/><Relationship Id="rId20" Type="http://schemas.openxmlformats.org/officeDocument/2006/relationships/slideLayout" Target="../slideLayouts/slideLayout56.xml"/><Relationship Id="rId29" Type="http://schemas.openxmlformats.org/officeDocument/2006/relationships/slideLayout" Target="../slideLayouts/slideLayout65.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24" Type="http://schemas.openxmlformats.org/officeDocument/2006/relationships/slideLayout" Target="../slideLayouts/slideLayout60.xml"/><Relationship Id="rId32" Type="http://schemas.openxmlformats.org/officeDocument/2006/relationships/slideLayout" Target="../slideLayouts/slideLayout68.xml"/><Relationship Id="rId5" Type="http://schemas.openxmlformats.org/officeDocument/2006/relationships/slideLayout" Target="../slideLayouts/slideLayout41.xml"/><Relationship Id="rId15" Type="http://schemas.openxmlformats.org/officeDocument/2006/relationships/slideLayout" Target="../slideLayouts/slideLayout51.xml"/><Relationship Id="rId23" Type="http://schemas.openxmlformats.org/officeDocument/2006/relationships/slideLayout" Target="../slideLayouts/slideLayout59.xml"/><Relationship Id="rId28" Type="http://schemas.openxmlformats.org/officeDocument/2006/relationships/slideLayout" Target="../slideLayouts/slideLayout64.xml"/><Relationship Id="rId10" Type="http://schemas.openxmlformats.org/officeDocument/2006/relationships/slideLayout" Target="../slideLayouts/slideLayout46.xml"/><Relationship Id="rId19" Type="http://schemas.openxmlformats.org/officeDocument/2006/relationships/slideLayout" Target="../slideLayouts/slideLayout55.xml"/><Relationship Id="rId31" Type="http://schemas.openxmlformats.org/officeDocument/2006/relationships/slideLayout" Target="../slideLayouts/slideLayout67.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slideLayout" Target="../slideLayouts/slideLayout50.xml"/><Relationship Id="rId22" Type="http://schemas.openxmlformats.org/officeDocument/2006/relationships/slideLayout" Target="../slideLayouts/slideLayout58.xml"/><Relationship Id="rId27" Type="http://schemas.openxmlformats.org/officeDocument/2006/relationships/slideLayout" Target="../slideLayouts/slideLayout63.xml"/><Relationship Id="rId30" Type="http://schemas.openxmlformats.org/officeDocument/2006/relationships/slideLayout" Target="../slideLayouts/slideLayout6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A8C109B-B4CF-4D7F-9261-981195E23C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106725-62F0-4F31-9A72-AD8DEEA2FF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1026" name="Picture 2">
            <a:extLst>
              <a:ext uri="{FF2B5EF4-FFF2-40B4-BE49-F238E27FC236}">
                <a16:creationId xmlns:a16="http://schemas.microsoft.com/office/drawing/2014/main" id="{A687096F-13C9-4265-9B41-5ECE4589F260}"/>
              </a:ext>
            </a:extLst>
          </p:cNvPr>
          <p:cNvPicPr>
            <a:picLocks noChangeAspect="1" noChangeArrowheads="1"/>
          </p:cNvPicPr>
          <p:nvPr userDrawn="1"/>
        </p:nvPicPr>
        <p:blipFill>
          <a:blip r:embed="rId30">
            <a:extLst>
              <a:ext uri="{28A0092B-C50C-407E-A947-70E740481C1C}">
                <a14:useLocalDpi xmlns:a14="http://schemas.microsoft.com/office/drawing/2010/main" val="0"/>
              </a:ext>
            </a:extLst>
          </a:blip>
          <a:srcRect/>
          <a:stretch>
            <a:fillRect/>
          </a:stretch>
        </p:blipFill>
        <p:spPr bwMode="auto">
          <a:xfrm>
            <a:off x="9989392" y="6412367"/>
            <a:ext cx="1800000" cy="1610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001338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808" r:id="rId14"/>
    <p:sldLayoutId id="2147483809" r:id="rId15"/>
    <p:sldLayoutId id="2147483810" r:id="rId16"/>
    <p:sldLayoutId id="2147483691" r:id="rId17"/>
    <p:sldLayoutId id="2147483692" r:id="rId18"/>
    <p:sldLayoutId id="2147483693" r:id="rId19"/>
    <p:sldLayoutId id="2147483694" r:id="rId20"/>
    <p:sldLayoutId id="2147483695" r:id="rId21"/>
    <p:sldLayoutId id="2147483811" r:id="rId22"/>
    <p:sldLayoutId id="2147483812" r:id="rId23"/>
    <p:sldLayoutId id="2147483813" r:id="rId24"/>
    <p:sldLayoutId id="2147483696" r:id="rId25"/>
    <p:sldLayoutId id="2147483697" r:id="rId26"/>
    <p:sldLayoutId id="2147483698" r:id="rId27"/>
    <p:sldLayoutId id="2147483744" r:id="rId28"/>
  </p:sldLayoutIdLst>
  <p:hf sldNum="0" hdr="0" ftr="0" dt="0"/>
  <p:txStyles>
    <p:titleStyle>
      <a:lvl1pPr algn="l" defTabSz="914400" rtl="0" eaLnBrk="1" latinLnBrk="0" hangingPunct="1">
        <a:lnSpc>
          <a:spcPct val="90000"/>
        </a:lnSpc>
        <a:spcBef>
          <a:spcPct val="0"/>
        </a:spcBef>
        <a:buNone/>
        <a:defRPr sz="4400" kern="1200">
          <a:solidFill>
            <a:srgbClr val="353D4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353D4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353D4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353D4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353D4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353D4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353D4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806C1F1-8DA4-4E73-9DA6-CF432EFBF109}"/>
              </a:ext>
            </a:extLst>
          </p:cNvPr>
          <p:cNvSpPr/>
          <p:nvPr userDrawn="1"/>
        </p:nvSpPr>
        <p:spPr>
          <a:xfrm>
            <a:off x="0" y="0"/>
            <a:ext cx="609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laceholder 1">
            <a:extLst>
              <a:ext uri="{FF2B5EF4-FFF2-40B4-BE49-F238E27FC236}">
                <a16:creationId xmlns:a16="http://schemas.microsoft.com/office/drawing/2014/main" id="{9A8C109B-B4CF-4D7F-9261-981195E23CF8}"/>
              </a:ext>
            </a:extLst>
          </p:cNvPr>
          <p:cNvSpPr>
            <a:spLocks noGrp="1"/>
          </p:cNvSpPr>
          <p:nvPr>
            <p:ph type="title"/>
          </p:nvPr>
        </p:nvSpPr>
        <p:spPr>
          <a:xfrm>
            <a:off x="838200" y="365125"/>
            <a:ext cx="5171902"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106725-62F0-4F31-9A72-AD8DEEA2FF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592020299"/>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805" r:id="rId6"/>
    <p:sldLayoutId id="2147483806" r:id="rId7"/>
    <p:sldLayoutId id="2147483807" r:id="rId8"/>
  </p:sldLayoutIdLst>
  <p:hf sldNum="0" hdr="0" ftr="0" dt="0"/>
  <p:txStyles>
    <p:titleStyle>
      <a:lvl1pPr algn="l" defTabSz="914400" rtl="0" eaLnBrk="1" latinLnBrk="0" hangingPunct="1">
        <a:lnSpc>
          <a:spcPct val="90000"/>
        </a:lnSpc>
        <a:spcBef>
          <a:spcPct val="0"/>
        </a:spcBef>
        <a:buNone/>
        <a:defRPr sz="3200" kern="1200">
          <a:solidFill>
            <a:srgbClr val="353D4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Title Placeholder 3">
            <a:extLst>
              <a:ext uri="{FF2B5EF4-FFF2-40B4-BE49-F238E27FC236}">
                <a16:creationId xmlns:a16="http://schemas.microsoft.com/office/drawing/2014/main" id="{3570FDA4-5188-4CAC-BA53-A172F440343F}"/>
              </a:ext>
            </a:extLst>
          </p:cNvPr>
          <p:cNvSpPr>
            <a:spLocks noGrp="1"/>
          </p:cNvSpPr>
          <p:nvPr>
            <p:ph type="title"/>
          </p:nvPr>
        </p:nvSpPr>
        <p:spPr>
          <a:xfrm>
            <a:off x="906463" y="517343"/>
            <a:ext cx="10393362" cy="540000"/>
          </a:xfrm>
          <a:prstGeom prst="rect">
            <a:avLst/>
          </a:prstGeom>
        </p:spPr>
        <p:txBody>
          <a:bodyPr vert="horz" lIns="0" tIns="45720" rIns="91440" bIns="45720" rtlCol="0" anchor="ctr">
            <a:noAutofit/>
          </a:bodyPr>
          <a:lstStyle/>
          <a:p>
            <a:r>
              <a:rPr lang="en-US"/>
              <a:t>Add title</a:t>
            </a:r>
            <a:endParaRPr lang="en-GB"/>
          </a:p>
        </p:txBody>
      </p:sp>
      <p:sp>
        <p:nvSpPr>
          <p:cNvPr id="5" name="Text Placeholder 4">
            <a:extLst>
              <a:ext uri="{FF2B5EF4-FFF2-40B4-BE49-F238E27FC236}">
                <a16:creationId xmlns:a16="http://schemas.microsoft.com/office/drawing/2014/main" id="{7A74E863-F511-418D-9981-5E0855C69C63}"/>
              </a:ext>
            </a:extLst>
          </p:cNvPr>
          <p:cNvSpPr>
            <a:spLocks noGrp="1"/>
          </p:cNvSpPr>
          <p:nvPr>
            <p:ph type="body" idx="1"/>
          </p:nvPr>
        </p:nvSpPr>
        <p:spPr>
          <a:xfrm>
            <a:off x="906463" y="1592263"/>
            <a:ext cx="10393362" cy="4265612"/>
          </a:xfrm>
          <a:prstGeom prst="rect">
            <a:avLst/>
          </a:prstGeom>
        </p:spPr>
        <p:txBody>
          <a:bodyPr vert="horz" lIns="0" tIns="45720" rIns="91440" bIns="45720" rtlCol="0">
            <a:noAutofit/>
          </a:body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cxnSp>
        <p:nvCxnSpPr>
          <p:cNvPr id="33" name="Straight Connector 32">
            <a:extLst>
              <a:ext uri="{FF2B5EF4-FFF2-40B4-BE49-F238E27FC236}">
                <a16:creationId xmlns:a16="http://schemas.microsoft.com/office/drawing/2014/main" id="{8B838113-2299-44E3-AB16-DF8AFC74CDCC}"/>
              </a:ext>
            </a:extLst>
          </p:cNvPr>
          <p:cNvCxnSpPr>
            <a:cxnSpLocks/>
          </p:cNvCxnSpPr>
          <p:nvPr userDrawn="1"/>
        </p:nvCxnSpPr>
        <p:spPr>
          <a:xfrm>
            <a:off x="906463" y="6229427"/>
            <a:ext cx="10393362"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4604FA0F-3A6B-4592-85AD-660849DE4810}"/>
              </a:ext>
            </a:extLst>
          </p:cNvPr>
          <p:cNvSpPr txBox="1"/>
          <p:nvPr userDrawn="1"/>
        </p:nvSpPr>
        <p:spPr>
          <a:xfrm>
            <a:off x="6652016" y="6466695"/>
            <a:ext cx="4668988" cy="216951"/>
          </a:xfrm>
          <a:prstGeom prst="rect">
            <a:avLst/>
          </a:prstGeom>
          <a:noFill/>
        </p:spPr>
        <p:txBody>
          <a:bodyPr wrap="square" lIns="0" tIns="0" rIns="0" bIns="0" rtlCol="0" anchor="ctr">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900" b="0">
                <a:solidFill>
                  <a:schemeClr val="tx2"/>
                </a:solidFill>
                <a:latin typeface="Arial" panose="020B0604020202020204" pitchFamily="34" charset="0"/>
                <a:cs typeface="Arial" panose="020B0604020202020204" pitchFamily="34" charset="0"/>
              </a:rPr>
              <a:t> </a:t>
            </a:r>
            <a:fld id="{13D9B5B3-34F1-4574-8603-EBF049354228}" type="slidenum">
              <a:rPr lang="en-GB" sz="900" b="1" smtClean="0">
                <a:solidFill>
                  <a:schemeClr val="accent1"/>
                </a:solidFill>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lang="en-GB" sz="900" b="1">
              <a:solidFill>
                <a:schemeClr val="accent1"/>
              </a:solidFill>
              <a:latin typeface="Arial" panose="020B0604020202020204" pitchFamily="34" charset="0"/>
              <a:cs typeface="Arial" panose="020B0604020202020204" pitchFamily="34" charset="0"/>
            </a:endParaRPr>
          </a:p>
        </p:txBody>
      </p:sp>
      <p:cxnSp>
        <p:nvCxnSpPr>
          <p:cNvPr id="19" name="Straight Connector 18">
            <a:extLst>
              <a:ext uri="{FF2B5EF4-FFF2-40B4-BE49-F238E27FC236}">
                <a16:creationId xmlns:a16="http://schemas.microsoft.com/office/drawing/2014/main" id="{00690857-9D33-4CC4-B7BE-94B6735697E8}"/>
              </a:ext>
            </a:extLst>
          </p:cNvPr>
          <p:cNvCxnSpPr>
            <a:cxnSpLocks/>
          </p:cNvCxnSpPr>
          <p:nvPr userDrawn="1"/>
        </p:nvCxnSpPr>
        <p:spPr>
          <a:xfrm>
            <a:off x="906463" y="1074695"/>
            <a:ext cx="10393362" cy="0"/>
          </a:xfrm>
          <a:prstGeom prst="line">
            <a:avLst/>
          </a:prstGeom>
          <a:ln w="12700">
            <a:solidFill>
              <a:schemeClr val="tx2"/>
            </a:solidFill>
            <a:tailEnd type="non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2ABC57A7-35A1-4C67-9216-FDB5D238F7CD}"/>
              </a:ext>
            </a:extLst>
          </p:cNvPr>
          <p:cNvSpPr txBox="1"/>
          <p:nvPr userDrawn="1"/>
        </p:nvSpPr>
        <p:spPr>
          <a:xfrm>
            <a:off x="906463" y="6466695"/>
            <a:ext cx="4668988" cy="216951"/>
          </a:xfrm>
          <a:prstGeom prst="rect">
            <a:avLst/>
          </a:prstGeom>
          <a:noFill/>
        </p:spPr>
        <p:txBody>
          <a:bodyPr wrap="square" lIns="0" tIns="0" rIns="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a:solidFill>
                  <a:schemeClr val="tx2"/>
                </a:solidFill>
                <a:latin typeface="Arial" panose="020B0604020202020204" pitchFamily="34" charset="0"/>
                <a:cs typeface="Arial" panose="020B0604020202020204" pitchFamily="34" charset="0"/>
              </a:rPr>
              <a:t>LONDON ASSEMBLY</a:t>
            </a:r>
            <a:endParaRPr lang="en-GB" sz="900" b="1">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9763691"/>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 id="2147483762" r:id="rId17"/>
    <p:sldLayoutId id="2147483763" r:id="rId18"/>
    <p:sldLayoutId id="2147483764" r:id="rId19"/>
    <p:sldLayoutId id="2147483765" r:id="rId20"/>
    <p:sldLayoutId id="2147483766" r:id="rId21"/>
    <p:sldLayoutId id="2147483767" r:id="rId22"/>
    <p:sldLayoutId id="2147483768" r:id="rId23"/>
    <p:sldLayoutId id="2147483769" r:id="rId24"/>
    <p:sldLayoutId id="2147483770" r:id="rId25"/>
    <p:sldLayoutId id="2147483771" r:id="rId26"/>
    <p:sldLayoutId id="2147483772" r:id="rId27"/>
    <p:sldLayoutId id="2147483773" r:id="rId28"/>
    <p:sldLayoutId id="2147483774" r:id="rId29"/>
    <p:sldLayoutId id="2147483803" r:id="rId30"/>
    <p:sldLayoutId id="2147483804" r:id="rId31"/>
    <p:sldLayoutId id="2147483743" r:id="rId32"/>
  </p:sldLayoutIdLst>
  <p:hf sldNum="0" hdr="0" dt="0"/>
  <p:txStyles>
    <p:titleStyle>
      <a:lvl1pPr algn="l" defTabSz="914400" rtl="0" eaLnBrk="1" latinLnBrk="0" hangingPunct="1">
        <a:lnSpc>
          <a:spcPct val="90000"/>
        </a:lnSpc>
        <a:spcBef>
          <a:spcPct val="0"/>
        </a:spcBef>
        <a:buNone/>
        <a:defRPr sz="2800" b="1" i="0" kern="1200" cap="all" baseline="0">
          <a:solidFill>
            <a:schemeClr val="accent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0000"/>
        </a:lnSpc>
        <a:spcBef>
          <a:spcPts val="0"/>
        </a:spcBef>
        <a:spcAft>
          <a:spcPts val="0"/>
        </a:spcAft>
        <a:buFont typeface="Arial" panose="020B0604020202020204" pitchFamily="34" charset="0"/>
        <a:buChar char="•"/>
        <a:defRPr sz="160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0"/>
        </a:spcBef>
        <a:spcAft>
          <a:spcPts val="0"/>
        </a:spcAft>
        <a:buFont typeface="Arial" panose="020B0604020202020204" pitchFamily="34" charset="0"/>
        <a:buChar char="•"/>
        <a:defRPr sz="160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0"/>
        </a:spcBef>
        <a:spcAft>
          <a:spcPts val="0"/>
        </a:spcAft>
        <a:buFont typeface="Arial" panose="020B0604020202020204" pitchFamily="34" charset="0"/>
        <a:buChar char="•"/>
        <a:defRPr sz="160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0"/>
        </a:spcBef>
        <a:spcAft>
          <a:spcPts val="0"/>
        </a:spcAft>
        <a:buFont typeface="Arial" panose="020B0604020202020204" pitchFamily="34" charset="0"/>
        <a:buChar char="•"/>
        <a:defRPr sz="160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0"/>
        </a:spcBef>
        <a:spcAft>
          <a:spcPts val="0"/>
        </a:spcAft>
        <a:buFont typeface="Arial" panose="020B0604020202020204" pitchFamily="34" charset="0"/>
        <a:buChar char="•"/>
        <a:defRPr sz="160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97">
          <p15:clr>
            <a:srgbClr val="F26B43"/>
          </p15:clr>
        </p15:guide>
        <p15:guide id="2" pos="571">
          <p15:clr>
            <a:srgbClr val="F26B43"/>
          </p15:clr>
        </p15:guide>
        <p15:guide id="3" orient="horz" pos="3690">
          <p15:clr>
            <a:srgbClr val="F26B43"/>
          </p15:clr>
        </p15:guide>
        <p15:guide id="5" orient="horz" pos="1003">
          <p15:clr>
            <a:srgbClr val="F26B43"/>
          </p15:clr>
        </p15:guide>
        <p15:guide id="6" pos="711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8A9099D8-87A9-0AC6-8C3C-644A187A5A02}"/>
              </a:ext>
            </a:extLst>
          </p:cNvPr>
          <p:cNvSpPr txBox="1">
            <a:spLocks/>
          </p:cNvSpPr>
          <p:nvPr/>
        </p:nvSpPr>
        <p:spPr>
          <a:xfrm>
            <a:off x="598486" y="2838281"/>
            <a:ext cx="10420835" cy="2201454"/>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6000" kern="1200">
                <a:solidFill>
                  <a:srgbClr val="353D42"/>
                </a:solidFill>
                <a:latin typeface="Arial" panose="020B0604020202020204" pitchFamily="34" charset="0"/>
                <a:ea typeface="+mj-ea"/>
                <a:cs typeface="Arial" panose="020B0604020202020204" pitchFamily="34" charset="0"/>
              </a:defRPr>
            </a:lvl1pPr>
          </a:lstStyle>
          <a:p>
            <a:pPr>
              <a:lnSpc>
                <a:spcPct val="100000"/>
              </a:lnSpc>
            </a:pPr>
            <a:r>
              <a:rPr lang="en-GB" sz="5400" b="1">
                <a:solidFill>
                  <a:schemeClr val="accent3"/>
                </a:solidFill>
                <a:latin typeface="+mn-lt"/>
              </a:rPr>
              <a:t>Weight loss medicines</a:t>
            </a:r>
          </a:p>
          <a:p>
            <a:pPr>
              <a:lnSpc>
                <a:spcPct val="100000"/>
              </a:lnSpc>
            </a:pPr>
            <a:r>
              <a:rPr lang="en-GB" sz="5400" b="1">
                <a:solidFill>
                  <a:schemeClr val="accent6"/>
                </a:solidFill>
                <a:latin typeface="+mn-lt"/>
              </a:rPr>
              <a:t>Key findings from the Health Committee online survey</a:t>
            </a:r>
          </a:p>
          <a:p>
            <a:pPr>
              <a:lnSpc>
                <a:spcPct val="100000"/>
              </a:lnSpc>
            </a:pPr>
            <a:r>
              <a:rPr lang="en-GB" sz="2800" b="1">
                <a:solidFill>
                  <a:schemeClr val="accent2"/>
                </a:solidFill>
                <a:latin typeface="+mn-lt"/>
              </a:rPr>
              <a:t>February 2026</a:t>
            </a:r>
            <a:endParaRPr lang="en-GB" b="1">
              <a:solidFill>
                <a:schemeClr val="accent2"/>
              </a:solidFill>
              <a:latin typeface="+mn-lt"/>
            </a:endParaRPr>
          </a:p>
        </p:txBody>
      </p:sp>
      <p:sp>
        <p:nvSpPr>
          <p:cNvPr id="8" name="Title 1">
            <a:extLst>
              <a:ext uri="{FF2B5EF4-FFF2-40B4-BE49-F238E27FC236}">
                <a16:creationId xmlns:a16="http://schemas.microsoft.com/office/drawing/2014/main" id="{BC933A63-F4B9-3908-C7B3-A777AA5762D2}"/>
              </a:ext>
            </a:extLst>
          </p:cNvPr>
          <p:cNvSpPr txBox="1">
            <a:spLocks/>
          </p:cNvSpPr>
          <p:nvPr/>
        </p:nvSpPr>
        <p:spPr>
          <a:xfrm>
            <a:off x="-1" y="6360674"/>
            <a:ext cx="2361063" cy="367673"/>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6000" kern="1200">
                <a:solidFill>
                  <a:srgbClr val="353D42"/>
                </a:solidFill>
                <a:latin typeface="Arial" panose="020B0604020202020204" pitchFamily="34" charset="0"/>
                <a:ea typeface="+mj-ea"/>
                <a:cs typeface="Arial" panose="020B0604020202020204" pitchFamily="34" charset="0"/>
              </a:defRPr>
            </a:lvl1pPr>
          </a:lstStyle>
          <a:p>
            <a:pPr algn="ctr">
              <a:lnSpc>
                <a:spcPct val="120000"/>
              </a:lnSpc>
            </a:pPr>
            <a:r>
              <a:rPr lang="en-GB" sz="2000" b="1">
                <a:solidFill>
                  <a:schemeClr val="tx1">
                    <a:lumMod val="75000"/>
                    <a:lumOff val="25000"/>
                  </a:schemeClr>
                </a:solidFill>
                <a:latin typeface="+mn-lt"/>
              </a:rPr>
              <a:t>Research Unit</a:t>
            </a:r>
          </a:p>
        </p:txBody>
      </p:sp>
      <p:cxnSp>
        <p:nvCxnSpPr>
          <p:cNvPr id="10" name="Straight Connector 9">
            <a:extLst>
              <a:ext uri="{FF2B5EF4-FFF2-40B4-BE49-F238E27FC236}">
                <a16:creationId xmlns:a16="http://schemas.microsoft.com/office/drawing/2014/main" id="{1530FB69-893C-5151-FEB2-5295CB413322}"/>
              </a:ext>
            </a:extLst>
          </p:cNvPr>
          <p:cNvCxnSpPr/>
          <p:nvPr/>
        </p:nvCxnSpPr>
        <p:spPr>
          <a:xfrm>
            <a:off x="309349" y="6100149"/>
            <a:ext cx="11573302"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9921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A03B6-EE74-47C3-BC46-1B3FECDDBE0B}"/>
              </a:ext>
            </a:extLst>
          </p:cNvPr>
          <p:cNvSpPr>
            <a:spLocks noGrp="1"/>
          </p:cNvSpPr>
          <p:nvPr>
            <p:ph type="title"/>
          </p:nvPr>
        </p:nvSpPr>
        <p:spPr>
          <a:xfrm>
            <a:off x="386686" y="276171"/>
            <a:ext cx="10515600" cy="794867"/>
          </a:xfrm>
        </p:spPr>
        <p:txBody>
          <a:bodyPr>
            <a:normAutofit/>
          </a:bodyPr>
          <a:lstStyle/>
          <a:p>
            <a:r>
              <a:rPr lang="en-GB" sz="3600" b="1">
                <a:solidFill>
                  <a:schemeClr val="accent6"/>
                </a:solidFill>
                <a:latin typeface="+mn-lt"/>
              </a:rPr>
              <a:t>Methodology and data limitations </a:t>
            </a:r>
          </a:p>
        </p:txBody>
      </p:sp>
      <p:sp>
        <p:nvSpPr>
          <p:cNvPr id="3" name="Content Placeholder 2">
            <a:extLst>
              <a:ext uri="{FF2B5EF4-FFF2-40B4-BE49-F238E27FC236}">
                <a16:creationId xmlns:a16="http://schemas.microsoft.com/office/drawing/2014/main" id="{2682A117-D1E3-4746-9271-DE7960A75C44}"/>
              </a:ext>
            </a:extLst>
          </p:cNvPr>
          <p:cNvSpPr>
            <a:spLocks noGrp="1"/>
          </p:cNvSpPr>
          <p:nvPr>
            <p:ph idx="1"/>
          </p:nvPr>
        </p:nvSpPr>
        <p:spPr>
          <a:xfrm>
            <a:off x="297975" y="1344327"/>
            <a:ext cx="11295798" cy="4913038"/>
          </a:xfrm>
        </p:spPr>
        <p:txBody>
          <a:bodyPr vert="horz" lIns="91440" tIns="45720" rIns="91440" bIns="45720" rtlCol="0" anchor="t">
            <a:normAutofit/>
          </a:bodyPr>
          <a:lstStyle/>
          <a:p>
            <a:pPr>
              <a:lnSpc>
                <a:spcPct val="100000"/>
              </a:lnSpc>
            </a:pPr>
            <a:r>
              <a:rPr lang="en-GB" sz="1600" dirty="0">
                <a:latin typeface="+mn-lt"/>
              </a:rPr>
              <a:t>The survey was launched between September 2025 and November 2025. All responses were gathered via an online survey platform. The online form was designed by Research Unit staff and the Health Committee project team. </a:t>
            </a:r>
          </a:p>
          <a:p>
            <a:pPr>
              <a:lnSpc>
                <a:spcPct val="100000"/>
              </a:lnSpc>
            </a:pPr>
            <a:r>
              <a:rPr lang="en-GB" sz="1600" dirty="0">
                <a:latin typeface="+mn-lt"/>
              </a:rPr>
              <a:t>The survey was promoted by the Committee and project team sharing it with stakeholders, and online via social media.</a:t>
            </a:r>
          </a:p>
          <a:p>
            <a:pPr>
              <a:lnSpc>
                <a:spcPct val="100000"/>
              </a:lnSpc>
            </a:pPr>
            <a:r>
              <a:rPr lang="en-GB" sz="1600" dirty="0">
                <a:latin typeface="+mn-lt"/>
              </a:rPr>
              <a:t>The primary purpose of the survey was to gather experiences of Londoners using and accessing weight loss medicines, whether through the NHS, privately or both.</a:t>
            </a:r>
          </a:p>
          <a:p>
            <a:pPr>
              <a:lnSpc>
                <a:spcPct val="100000"/>
              </a:lnSpc>
            </a:pPr>
            <a:r>
              <a:rPr lang="en-GB" sz="1600" dirty="0">
                <a:latin typeface="+mn-lt"/>
              </a:rPr>
              <a:t>The total number of London-based respondents to the survey was 6. </a:t>
            </a:r>
          </a:p>
          <a:p>
            <a:pPr>
              <a:lnSpc>
                <a:spcPct val="100000"/>
              </a:lnSpc>
            </a:pPr>
            <a:r>
              <a:rPr lang="en-GB" sz="1600" dirty="0">
                <a:latin typeface="+mn-lt"/>
                <a:cs typeface="Arial"/>
              </a:rPr>
              <a:t>The respondents to the survey were self-selected. The </a:t>
            </a:r>
            <a:r>
              <a:rPr lang="en-GB" sz="1600" dirty="0">
                <a:solidFill>
                  <a:schemeClr val="tx1"/>
                </a:solidFill>
                <a:latin typeface="+mn-lt"/>
                <a:cs typeface="Arial"/>
              </a:rPr>
              <a:t>respondents cannot be considered to be representative of the London population. The results should therefore be treated with caution. The findings can provide the Committee with an impression of some Londoners' experiences only. </a:t>
            </a:r>
          </a:p>
        </p:txBody>
      </p:sp>
      <p:cxnSp>
        <p:nvCxnSpPr>
          <p:cNvPr id="7" name="Straight Connector 6">
            <a:extLst>
              <a:ext uri="{FF2B5EF4-FFF2-40B4-BE49-F238E27FC236}">
                <a16:creationId xmlns:a16="http://schemas.microsoft.com/office/drawing/2014/main" id="{4354E46F-33F6-4C40-F1F8-B3E13C03468A}"/>
              </a:ext>
            </a:extLst>
          </p:cNvPr>
          <p:cNvCxnSpPr/>
          <p:nvPr/>
        </p:nvCxnSpPr>
        <p:spPr>
          <a:xfrm>
            <a:off x="232012" y="960385"/>
            <a:ext cx="11573302"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7807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19D2A31-67BE-19FA-A3E6-04C9A599A6D0}"/>
              </a:ext>
            </a:extLst>
          </p:cNvPr>
          <p:cNvSpPr>
            <a:spLocks noGrp="1"/>
          </p:cNvSpPr>
          <p:nvPr>
            <p:ph type="title"/>
          </p:nvPr>
        </p:nvSpPr>
        <p:spPr>
          <a:xfrm>
            <a:off x="386686" y="276171"/>
            <a:ext cx="10515600" cy="794867"/>
          </a:xfrm>
        </p:spPr>
        <p:txBody>
          <a:bodyPr>
            <a:normAutofit/>
          </a:bodyPr>
          <a:lstStyle/>
          <a:p>
            <a:r>
              <a:rPr lang="en-GB" sz="3600" b="1">
                <a:solidFill>
                  <a:schemeClr val="accent6"/>
                </a:solidFill>
                <a:latin typeface="+mn-lt"/>
              </a:rPr>
              <a:t>Impact of weight loss medicines</a:t>
            </a:r>
          </a:p>
        </p:txBody>
      </p:sp>
      <p:cxnSp>
        <p:nvCxnSpPr>
          <p:cNvPr id="10" name="Straight Connector 9">
            <a:extLst>
              <a:ext uri="{FF2B5EF4-FFF2-40B4-BE49-F238E27FC236}">
                <a16:creationId xmlns:a16="http://schemas.microsoft.com/office/drawing/2014/main" id="{53E3495C-DD69-1326-F184-460A99C972E8}"/>
              </a:ext>
            </a:extLst>
          </p:cNvPr>
          <p:cNvCxnSpPr/>
          <p:nvPr/>
        </p:nvCxnSpPr>
        <p:spPr>
          <a:xfrm>
            <a:off x="232012" y="960385"/>
            <a:ext cx="11573302"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58F0D80F-528F-08F9-DD47-6859C3723641}"/>
              </a:ext>
            </a:extLst>
          </p:cNvPr>
          <p:cNvSpPr txBox="1"/>
          <p:nvPr/>
        </p:nvSpPr>
        <p:spPr>
          <a:xfrm>
            <a:off x="524858" y="1071037"/>
            <a:ext cx="9491978" cy="338554"/>
          </a:xfrm>
          <a:prstGeom prst="rect">
            <a:avLst/>
          </a:prstGeom>
          <a:noFill/>
        </p:spPr>
        <p:txBody>
          <a:bodyPr wrap="square" rtlCol="0">
            <a:spAutoFit/>
          </a:bodyPr>
          <a:lstStyle/>
          <a:p>
            <a:r>
              <a:rPr lang="en-GB" sz="1600" b="1"/>
              <a:t>What impact, if any, have the weight loss medicines had on your health and wellbeing to date?</a:t>
            </a:r>
          </a:p>
        </p:txBody>
      </p:sp>
      <p:sp>
        <p:nvSpPr>
          <p:cNvPr id="4" name="TextBox 3">
            <a:extLst>
              <a:ext uri="{FF2B5EF4-FFF2-40B4-BE49-F238E27FC236}">
                <a16:creationId xmlns:a16="http://schemas.microsoft.com/office/drawing/2014/main" id="{AD1DAB60-32FF-ABEE-AAD4-4821D635A360}"/>
              </a:ext>
            </a:extLst>
          </p:cNvPr>
          <p:cNvSpPr txBox="1"/>
          <p:nvPr/>
        </p:nvSpPr>
        <p:spPr>
          <a:xfrm>
            <a:off x="162644" y="6341992"/>
            <a:ext cx="9611832" cy="430887"/>
          </a:xfrm>
          <a:prstGeom prst="rect">
            <a:avLst/>
          </a:prstGeom>
          <a:noFill/>
        </p:spPr>
        <p:txBody>
          <a:bodyPr wrap="square" rtlCol="0">
            <a:spAutoFit/>
          </a:bodyPr>
          <a:lstStyle/>
          <a:p>
            <a:r>
              <a:rPr lang="en-GB" sz="1100">
                <a:cs typeface="Arial" panose="020B0604020202020204" pitchFamily="34" charset="0"/>
              </a:rPr>
              <a:t>The above quotes are from respondents’ answer to the question, “What impact, if any, have the weight loss medicines had on your health and wellbeing to date?” The question allowed free text entry.</a:t>
            </a:r>
            <a:endParaRPr lang="en-GB" sz="1100">
              <a:highlight>
                <a:srgbClr val="FFFF00"/>
              </a:highlight>
              <a:cs typeface="Arial" panose="020B0604020202020204" pitchFamily="34" charset="0"/>
            </a:endParaRPr>
          </a:p>
        </p:txBody>
      </p:sp>
      <p:grpSp>
        <p:nvGrpSpPr>
          <p:cNvPr id="15" name="Group 14">
            <a:extLst>
              <a:ext uri="{FF2B5EF4-FFF2-40B4-BE49-F238E27FC236}">
                <a16:creationId xmlns:a16="http://schemas.microsoft.com/office/drawing/2014/main" id="{7D7799E8-406A-8FDA-572D-E1BACC3B35BB}"/>
              </a:ext>
            </a:extLst>
          </p:cNvPr>
          <p:cNvGrpSpPr/>
          <p:nvPr/>
        </p:nvGrpSpPr>
        <p:grpSpPr>
          <a:xfrm>
            <a:off x="5539907" y="1859930"/>
            <a:ext cx="5954793" cy="5004433"/>
            <a:chOff x="5761750" y="3283344"/>
            <a:chExt cx="5954793" cy="5004433"/>
          </a:xfrm>
        </p:grpSpPr>
        <p:sp>
          <p:nvSpPr>
            <p:cNvPr id="16" name="Rectangle 15">
              <a:extLst>
                <a:ext uri="{FF2B5EF4-FFF2-40B4-BE49-F238E27FC236}">
                  <a16:creationId xmlns:a16="http://schemas.microsoft.com/office/drawing/2014/main" id="{BFFF92E4-81A0-54FA-43C4-94E23141DA52}"/>
                </a:ext>
              </a:extLst>
            </p:cNvPr>
            <p:cNvSpPr/>
            <p:nvPr/>
          </p:nvSpPr>
          <p:spPr>
            <a:xfrm>
              <a:off x="6110712" y="3469542"/>
              <a:ext cx="5605831" cy="4031873"/>
            </a:xfrm>
            <a:prstGeom prst="rect">
              <a:avLst/>
            </a:prstGeom>
          </p:spPr>
          <p:txBody>
            <a:bodyPr wrap="square">
              <a:spAutoFit/>
            </a:bodyPr>
            <a:lstStyle/>
            <a:p>
              <a:r>
                <a:rPr lang="en-GB" sz="1600">
                  <a:cs typeface="Arial" panose="020B0604020202020204" pitchFamily="34" charset="0"/>
                </a:rPr>
                <a:t>I have been over-weight all my life and have tried time and time again to lose weight. Being severely overweight has</a:t>
              </a:r>
            </a:p>
            <a:p>
              <a:r>
                <a:rPr lang="en-GB" sz="1600">
                  <a:cs typeface="Arial" panose="020B0604020202020204" pitchFamily="34" charset="0"/>
                </a:rPr>
                <a:t>impacted my mental wellbeing, confidence and health. My body's response to the weight loss medicine has not been</a:t>
              </a:r>
            </a:p>
            <a:p>
              <a:r>
                <a:rPr lang="en-GB" sz="1600">
                  <a:cs typeface="Arial" panose="020B0604020202020204" pitchFamily="34" charset="0"/>
                </a:rPr>
                <a:t>without issue; I am losing less weight than average and more slowly than expected and in the first three months of</a:t>
              </a:r>
            </a:p>
            <a:p>
              <a:r>
                <a:rPr lang="en-GB" sz="1600">
                  <a:cs typeface="Arial" panose="020B0604020202020204" pitchFamily="34" charset="0"/>
                </a:rPr>
                <a:t>using </a:t>
              </a:r>
              <a:r>
                <a:rPr lang="en-GB" sz="1600" err="1">
                  <a:cs typeface="Arial" panose="020B0604020202020204" pitchFamily="34" charset="0"/>
                </a:rPr>
                <a:t>mounjaro</a:t>
              </a:r>
              <a:r>
                <a:rPr lang="en-GB" sz="1600">
                  <a:cs typeface="Arial" panose="020B0604020202020204" pitchFamily="34" charset="0"/>
                </a:rPr>
                <a:t>, I experienced a lot of unpleasant side effects, which seem now, thankfully, to be fading. The effect of</a:t>
              </a:r>
            </a:p>
            <a:p>
              <a:r>
                <a:rPr lang="en-GB" sz="1600">
                  <a:cs typeface="Arial" panose="020B0604020202020204" pitchFamily="34" charset="0"/>
                </a:rPr>
                <a:t>not constantly hearing 'food noise' is very helpful; to be in a position where I have to remember to eat is a novelty and</a:t>
              </a:r>
            </a:p>
            <a:p>
              <a:r>
                <a:rPr lang="en-GB" sz="1600">
                  <a:cs typeface="Arial" panose="020B0604020202020204" pitchFamily="34" charset="0"/>
                </a:rPr>
                <a:t>even though my weight loss is very slow and the injections expensive, I feel better, can walk more easily and I am</a:t>
              </a:r>
            </a:p>
            <a:p>
              <a:r>
                <a:rPr lang="en-GB" sz="1600">
                  <a:cs typeface="Arial" panose="020B0604020202020204" pitchFamily="34" charset="0"/>
                </a:rPr>
                <a:t>optimistic the weight will slowly continue to come off. I am in the fortunate position that I can afford to pay for the</a:t>
              </a:r>
            </a:p>
            <a:p>
              <a:r>
                <a:rPr lang="en-GB" sz="1600">
                  <a:cs typeface="Arial" panose="020B0604020202020204" pitchFamily="34" charset="0"/>
                </a:rPr>
                <a:t>injections as I am not eligible for them on the NHS under current rules.</a:t>
              </a:r>
              <a:endParaRPr lang="en-GB" sz="1400">
                <a:solidFill>
                  <a:schemeClr val="accent6"/>
                </a:solidFill>
                <a:cs typeface="Arial" panose="020B0604020202020204" pitchFamily="34" charset="0"/>
              </a:endParaRPr>
            </a:p>
          </p:txBody>
        </p:sp>
        <p:sp>
          <p:nvSpPr>
            <p:cNvPr id="17" name="TextBox 16">
              <a:extLst>
                <a:ext uri="{FF2B5EF4-FFF2-40B4-BE49-F238E27FC236}">
                  <a16:creationId xmlns:a16="http://schemas.microsoft.com/office/drawing/2014/main" id="{B01B832D-1B10-5F36-E31B-A24F777F93C2}"/>
                </a:ext>
              </a:extLst>
            </p:cNvPr>
            <p:cNvSpPr txBox="1"/>
            <p:nvPr/>
          </p:nvSpPr>
          <p:spPr>
            <a:xfrm>
              <a:off x="5761750" y="3283344"/>
              <a:ext cx="492444" cy="1200329"/>
            </a:xfrm>
            <a:prstGeom prst="rect">
              <a:avLst/>
            </a:prstGeom>
            <a:noFill/>
          </p:spPr>
          <p:txBody>
            <a:bodyPr wrap="square" rtlCol="0">
              <a:spAutoFit/>
            </a:bodyPr>
            <a:lstStyle/>
            <a:p>
              <a:r>
                <a:rPr lang="en-GB" sz="7200">
                  <a:solidFill>
                    <a:schemeClr val="accent6"/>
                  </a:solidFill>
                  <a:latin typeface="Arial" panose="020B0604020202020204" pitchFamily="34" charset="0"/>
                  <a:cs typeface="Arial" panose="020B0604020202020204" pitchFamily="34" charset="0"/>
                </a:rPr>
                <a:t>“</a:t>
              </a:r>
            </a:p>
          </p:txBody>
        </p:sp>
        <p:sp>
          <p:nvSpPr>
            <p:cNvPr id="18" name="Rectangle 17">
              <a:extLst>
                <a:ext uri="{FF2B5EF4-FFF2-40B4-BE49-F238E27FC236}">
                  <a16:creationId xmlns:a16="http://schemas.microsoft.com/office/drawing/2014/main" id="{1C73BD6C-046E-FB3A-8A89-9929F851F05A}"/>
                </a:ext>
              </a:extLst>
            </p:cNvPr>
            <p:cNvSpPr/>
            <p:nvPr/>
          </p:nvSpPr>
          <p:spPr>
            <a:xfrm>
              <a:off x="6636996" y="7087448"/>
              <a:ext cx="492443" cy="1200329"/>
            </a:xfrm>
            <a:prstGeom prst="rect">
              <a:avLst/>
            </a:prstGeom>
          </p:spPr>
          <p:txBody>
            <a:bodyPr wrap="none">
              <a:spAutoFit/>
            </a:bodyPr>
            <a:lstStyle/>
            <a:p>
              <a:r>
                <a:rPr lang="en-GB" sz="7200">
                  <a:solidFill>
                    <a:schemeClr val="accent6"/>
                  </a:solidFill>
                  <a:latin typeface="Arial" panose="020B0604020202020204" pitchFamily="34" charset="0"/>
                  <a:cs typeface="Arial" panose="020B0604020202020204" pitchFamily="34" charset="0"/>
                </a:rPr>
                <a:t>”</a:t>
              </a:r>
              <a:endParaRPr lang="en-GB" sz="7200">
                <a:solidFill>
                  <a:schemeClr val="accent6"/>
                </a:solidFill>
              </a:endParaRPr>
            </a:p>
          </p:txBody>
        </p:sp>
      </p:grpSp>
      <p:grpSp>
        <p:nvGrpSpPr>
          <p:cNvPr id="19" name="Group 18">
            <a:extLst>
              <a:ext uri="{FF2B5EF4-FFF2-40B4-BE49-F238E27FC236}">
                <a16:creationId xmlns:a16="http://schemas.microsoft.com/office/drawing/2014/main" id="{26B843DB-F7B0-7E42-F66F-149D0B427DC2}"/>
              </a:ext>
            </a:extLst>
          </p:cNvPr>
          <p:cNvGrpSpPr/>
          <p:nvPr/>
        </p:nvGrpSpPr>
        <p:grpSpPr>
          <a:xfrm>
            <a:off x="386686" y="1301969"/>
            <a:ext cx="5198428" cy="1802120"/>
            <a:chOff x="479411" y="2538823"/>
            <a:chExt cx="4510833" cy="1802120"/>
          </a:xfrm>
        </p:grpSpPr>
        <p:sp>
          <p:nvSpPr>
            <p:cNvPr id="20" name="Rectangle 19">
              <a:extLst>
                <a:ext uri="{FF2B5EF4-FFF2-40B4-BE49-F238E27FC236}">
                  <a16:creationId xmlns:a16="http://schemas.microsoft.com/office/drawing/2014/main" id="{FC097CBD-585B-7AA4-3E95-3C123BFDCF3D}"/>
                </a:ext>
              </a:extLst>
            </p:cNvPr>
            <p:cNvSpPr/>
            <p:nvPr/>
          </p:nvSpPr>
          <p:spPr>
            <a:xfrm>
              <a:off x="816021" y="2753795"/>
              <a:ext cx="4174223" cy="830997"/>
            </a:xfrm>
            <a:prstGeom prst="rect">
              <a:avLst/>
            </a:prstGeom>
          </p:spPr>
          <p:txBody>
            <a:bodyPr wrap="square">
              <a:spAutoFit/>
            </a:bodyPr>
            <a:lstStyle/>
            <a:p>
              <a:r>
                <a:rPr lang="en-GB" sz="1600"/>
                <a:t>Incredible impact; weight loss, reduction in aches and pains and a reduction of food noise. Overall [I] feel very much more in control of my weight.</a:t>
              </a:r>
            </a:p>
          </p:txBody>
        </p:sp>
        <p:sp>
          <p:nvSpPr>
            <p:cNvPr id="21" name="TextBox 20">
              <a:extLst>
                <a:ext uri="{FF2B5EF4-FFF2-40B4-BE49-F238E27FC236}">
                  <a16:creationId xmlns:a16="http://schemas.microsoft.com/office/drawing/2014/main" id="{ED916736-A5A7-339D-BA18-F0BEE4AE036D}"/>
                </a:ext>
              </a:extLst>
            </p:cNvPr>
            <p:cNvSpPr txBox="1"/>
            <p:nvPr/>
          </p:nvSpPr>
          <p:spPr>
            <a:xfrm>
              <a:off x="479411" y="2538823"/>
              <a:ext cx="564365" cy="1200329"/>
            </a:xfrm>
            <a:prstGeom prst="rect">
              <a:avLst/>
            </a:prstGeom>
            <a:noFill/>
          </p:spPr>
          <p:txBody>
            <a:bodyPr wrap="square" rtlCol="0">
              <a:spAutoFit/>
            </a:bodyPr>
            <a:lstStyle/>
            <a:p>
              <a:r>
                <a:rPr lang="en-GB" sz="7200">
                  <a:solidFill>
                    <a:schemeClr val="accent1"/>
                  </a:solidFill>
                  <a:latin typeface="Arial" panose="020B0604020202020204" pitchFamily="34" charset="0"/>
                  <a:cs typeface="Arial" panose="020B0604020202020204" pitchFamily="34" charset="0"/>
                </a:rPr>
                <a:t>“</a:t>
              </a:r>
            </a:p>
          </p:txBody>
        </p:sp>
        <p:sp>
          <p:nvSpPr>
            <p:cNvPr id="22" name="Rectangle 21">
              <a:extLst>
                <a:ext uri="{FF2B5EF4-FFF2-40B4-BE49-F238E27FC236}">
                  <a16:creationId xmlns:a16="http://schemas.microsoft.com/office/drawing/2014/main" id="{CB79BD59-EEBE-2BB8-80A4-3C5AA2081632}"/>
                </a:ext>
              </a:extLst>
            </p:cNvPr>
            <p:cNvSpPr/>
            <p:nvPr/>
          </p:nvSpPr>
          <p:spPr>
            <a:xfrm>
              <a:off x="3459070" y="3140614"/>
              <a:ext cx="492443" cy="1200329"/>
            </a:xfrm>
            <a:prstGeom prst="rect">
              <a:avLst/>
            </a:prstGeom>
          </p:spPr>
          <p:txBody>
            <a:bodyPr wrap="none">
              <a:spAutoFit/>
            </a:bodyPr>
            <a:lstStyle/>
            <a:p>
              <a:r>
                <a:rPr lang="en-GB" sz="7200">
                  <a:solidFill>
                    <a:schemeClr val="accent1"/>
                  </a:solidFill>
                  <a:latin typeface="Arial" panose="020B0604020202020204" pitchFamily="34" charset="0"/>
                  <a:cs typeface="Arial" panose="020B0604020202020204" pitchFamily="34" charset="0"/>
                </a:rPr>
                <a:t>”</a:t>
              </a:r>
              <a:endParaRPr lang="en-GB" sz="7200">
                <a:solidFill>
                  <a:schemeClr val="accent1"/>
                </a:solidFill>
              </a:endParaRPr>
            </a:p>
          </p:txBody>
        </p:sp>
      </p:grpSp>
      <p:grpSp>
        <p:nvGrpSpPr>
          <p:cNvPr id="23" name="Group 22">
            <a:extLst>
              <a:ext uri="{FF2B5EF4-FFF2-40B4-BE49-F238E27FC236}">
                <a16:creationId xmlns:a16="http://schemas.microsoft.com/office/drawing/2014/main" id="{7C56620A-2DAF-EE55-B353-6CFE76EFB604}"/>
              </a:ext>
            </a:extLst>
          </p:cNvPr>
          <p:cNvGrpSpPr/>
          <p:nvPr/>
        </p:nvGrpSpPr>
        <p:grpSpPr>
          <a:xfrm>
            <a:off x="412815" y="2665065"/>
            <a:ext cx="5187938" cy="2133193"/>
            <a:chOff x="229347" y="4349353"/>
            <a:chExt cx="5187938" cy="2133193"/>
          </a:xfrm>
        </p:grpSpPr>
        <p:sp>
          <p:nvSpPr>
            <p:cNvPr id="24" name="Rectangle 23">
              <a:extLst>
                <a:ext uri="{FF2B5EF4-FFF2-40B4-BE49-F238E27FC236}">
                  <a16:creationId xmlns:a16="http://schemas.microsoft.com/office/drawing/2014/main" id="{548B6FC3-E46A-B642-BC81-B6A623707540}"/>
                </a:ext>
              </a:extLst>
            </p:cNvPr>
            <p:cNvSpPr/>
            <p:nvPr/>
          </p:nvSpPr>
          <p:spPr>
            <a:xfrm>
              <a:off x="567506" y="4601353"/>
              <a:ext cx="4849779" cy="1077218"/>
            </a:xfrm>
            <a:prstGeom prst="rect">
              <a:avLst/>
            </a:prstGeom>
          </p:spPr>
          <p:txBody>
            <a:bodyPr wrap="square">
              <a:spAutoFit/>
            </a:bodyPr>
            <a:lstStyle/>
            <a:p>
              <a:r>
                <a:rPr lang="en-GB" sz="1600">
                  <a:cs typeface="Arial" panose="020B0604020202020204" pitchFamily="34" charset="0"/>
                </a:rPr>
                <a:t>My weight and BMI has dropped, taking me from obese to merely slightly overweight. My mental state and self</a:t>
              </a:r>
            </a:p>
            <a:p>
              <a:r>
                <a:rPr lang="en-GB" sz="1600">
                  <a:cs typeface="Arial" panose="020B0604020202020204" pitchFamily="34" charset="0"/>
                </a:rPr>
                <a:t>confidence has improved substantially, simply due to small things like old clothes fitting well again.</a:t>
              </a:r>
              <a:endParaRPr lang="en-GB" sz="1400">
                <a:solidFill>
                  <a:schemeClr val="accent3"/>
                </a:solidFill>
                <a:cs typeface="Arial" panose="020B0604020202020204" pitchFamily="34" charset="0"/>
              </a:endParaRPr>
            </a:p>
          </p:txBody>
        </p:sp>
        <p:sp>
          <p:nvSpPr>
            <p:cNvPr id="25" name="TextBox 24">
              <a:extLst>
                <a:ext uri="{FF2B5EF4-FFF2-40B4-BE49-F238E27FC236}">
                  <a16:creationId xmlns:a16="http://schemas.microsoft.com/office/drawing/2014/main" id="{CB44FD5D-571B-6C89-4D27-7D4C7A6D7B1A}"/>
                </a:ext>
              </a:extLst>
            </p:cNvPr>
            <p:cNvSpPr txBox="1"/>
            <p:nvPr/>
          </p:nvSpPr>
          <p:spPr>
            <a:xfrm>
              <a:off x="229347" y="4349353"/>
              <a:ext cx="553304" cy="1200329"/>
            </a:xfrm>
            <a:prstGeom prst="rect">
              <a:avLst/>
            </a:prstGeom>
            <a:noFill/>
          </p:spPr>
          <p:txBody>
            <a:bodyPr wrap="square" rtlCol="0">
              <a:spAutoFit/>
            </a:bodyPr>
            <a:lstStyle/>
            <a:p>
              <a:r>
                <a:rPr lang="en-GB" sz="7200">
                  <a:solidFill>
                    <a:schemeClr val="accent3"/>
                  </a:solidFill>
                  <a:latin typeface="Arial" panose="020B0604020202020204" pitchFamily="34" charset="0"/>
                  <a:cs typeface="Arial" panose="020B0604020202020204" pitchFamily="34" charset="0"/>
                </a:rPr>
                <a:t>“</a:t>
              </a:r>
            </a:p>
          </p:txBody>
        </p:sp>
        <p:sp>
          <p:nvSpPr>
            <p:cNvPr id="26" name="Rectangle 25">
              <a:extLst>
                <a:ext uri="{FF2B5EF4-FFF2-40B4-BE49-F238E27FC236}">
                  <a16:creationId xmlns:a16="http://schemas.microsoft.com/office/drawing/2014/main" id="{F22E7A84-91B2-F322-8667-7C30D18925A5}"/>
                </a:ext>
              </a:extLst>
            </p:cNvPr>
            <p:cNvSpPr/>
            <p:nvPr/>
          </p:nvSpPr>
          <p:spPr>
            <a:xfrm>
              <a:off x="4394841" y="5282217"/>
              <a:ext cx="492443" cy="1200329"/>
            </a:xfrm>
            <a:prstGeom prst="rect">
              <a:avLst/>
            </a:prstGeom>
          </p:spPr>
          <p:txBody>
            <a:bodyPr wrap="none">
              <a:spAutoFit/>
            </a:bodyPr>
            <a:lstStyle/>
            <a:p>
              <a:r>
                <a:rPr lang="en-GB" sz="7200">
                  <a:solidFill>
                    <a:schemeClr val="accent3"/>
                  </a:solidFill>
                  <a:latin typeface="Arial" panose="020B0604020202020204" pitchFamily="34" charset="0"/>
                  <a:cs typeface="Arial" panose="020B0604020202020204" pitchFamily="34" charset="0"/>
                </a:rPr>
                <a:t>”</a:t>
              </a:r>
              <a:endParaRPr lang="en-GB" sz="7200">
                <a:solidFill>
                  <a:schemeClr val="accent3"/>
                </a:solidFill>
              </a:endParaRPr>
            </a:p>
          </p:txBody>
        </p:sp>
      </p:grpSp>
      <p:grpSp>
        <p:nvGrpSpPr>
          <p:cNvPr id="27" name="Group 26">
            <a:extLst>
              <a:ext uri="{FF2B5EF4-FFF2-40B4-BE49-F238E27FC236}">
                <a16:creationId xmlns:a16="http://schemas.microsoft.com/office/drawing/2014/main" id="{FE8BC9CC-554F-C96A-A19F-40456FD58409}"/>
              </a:ext>
            </a:extLst>
          </p:cNvPr>
          <p:cNvGrpSpPr/>
          <p:nvPr/>
        </p:nvGrpSpPr>
        <p:grpSpPr>
          <a:xfrm>
            <a:off x="583722" y="4448636"/>
            <a:ext cx="5187938" cy="1893356"/>
            <a:chOff x="229347" y="4349353"/>
            <a:chExt cx="5187938" cy="1893356"/>
          </a:xfrm>
        </p:grpSpPr>
        <p:sp>
          <p:nvSpPr>
            <p:cNvPr id="28" name="Rectangle 27">
              <a:extLst>
                <a:ext uri="{FF2B5EF4-FFF2-40B4-BE49-F238E27FC236}">
                  <a16:creationId xmlns:a16="http://schemas.microsoft.com/office/drawing/2014/main" id="{36918EE5-237B-0B50-8CDE-E5500D880423}"/>
                </a:ext>
              </a:extLst>
            </p:cNvPr>
            <p:cNvSpPr/>
            <p:nvPr/>
          </p:nvSpPr>
          <p:spPr>
            <a:xfrm>
              <a:off x="567506" y="4601353"/>
              <a:ext cx="4849779" cy="830997"/>
            </a:xfrm>
            <a:prstGeom prst="rect">
              <a:avLst/>
            </a:prstGeom>
          </p:spPr>
          <p:txBody>
            <a:bodyPr wrap="square">
              <a:spAutoFit/>
            </a:bodyPr>
            <a:lstStyle/>
            <a:p>
              <a:r>
                <a:rPr lang="en-GB" sz="1600">
                  <a:cs typeface="Arial" panose="020B0604020202020204" pitchFamily="34" charset="0"/>
                </a:rPr>
                <a:t>[I] feel so much better – [I] have lost over 2 stone so far and seen big improvements in mobility and returned to prediabetic levels.</a:t>
              </a:r>
              <a:endParaRPr lang="en-GB" sz="1400">
                <a:solidFill>
                  <a:schemeClr val="accent3"/>
                </a:solidFill>
                <a:cs typeface="Arial" panose="020B0604020202020204" pitchFamily="34" charset="0"/>
              </a:endParaRPr>
            </a:p>
          </p:txBody>
        </p:sp>
        <p:sp>
          <p:nvSpPr>
            <p:cNvPr id="29" name="TextBox 28">
              <a:extLst>
                <a:ext uri="{FF2B5EF4-FFF2-40B4-BE49-F238E27FC236}">
                  <a16:creationId xmlns:a16="http://schemas.microsoft.com/office/drawing/2014/main" id="{E94D5730-08DD-E48A-8967-2B413C8A16DD}"/>
                </a:ext>
              </a:extLst>
            </p:cNvPr>
            <p:cNvSpPr txBox="1"/>
            <p:nvPr/>
          </p:nvSpPr>
          <p:spPr>
            <a:xfrm>
              <a:off x="229347" y="4349353"/>
              <a:ext cx="553304" cy="1200329"/>
            </a:xfrm>
            <a:prstGeom prst="rect">
              <a:avLst/>
            </a:prstGeom>
            <a:noFill/>
          </p:spPr>
          <p:txBody>
            <a:bodyPr wrap="square" rtlCol="0">
              <a:spAutoFit/>
            </a:bodyPr>
            <a:lstStyle/>
            <a:p>
              <a:r>
                <a:rPr lang="en-GB" sz="7200">
                  <a:solidFill>
                    <a:schemeClr val="accent2"/>
                  </a:solidFill>
                  <a:latin typeface="Arial" panose="020B0604020202020204" pitchFamily="34" charset="0"/>
                  <a:cs typeface="Arial" panose="020B0604020202020204" pitchFamily="34" charset="0"/>
                </a:rPr>
                <a:t>“</a:t>
              </a:r>
            </a:p>
          </p:txBody>
        </p:sp>
        <p:sp>
          <p:nvSpPr>
            <p:cNvPr id="30" name="Rectangle 29">
              <a:extLst>
                <a:ext uri="{FF2B5EF4-FFF2-40B4-BE49-F238E27FC236}">
                  <a16:creationId xmlns:a16="http://schemas.microsoft.com/office/drawing/2014/main" id="{15C594E6-9B22-0556-DF58-2BC978A8A786}"/>
                </a:ext>
              </a:extLst>
            </p:cNvPr>
            <p:cNvSpPr/>
            <p:nvPr/>
          </p:nvSpPr>
          <p:spPr>
            <a:xfrm>
              <a:off x="2108841" y="5042380"/>
              <a:ext cx="492443" cy="1200329"/>
            </a:xfrm>
            <a:prstGeom prst="rect">
              <a:avLst/>
            </a:prstGeom>
          </p:spPr>
          <p:txBody>
            <a:bodyPr wrap="none">
              <a:spAutoFit/>
            </a:bodyPr>
            <a:lstStyle/>
            <a:p>
              <a:r>
                <a:rPr lang="en-GB" sz="7200">
                  <a:solidFill>
                    <a:schemeClr val="accent2"/>
                  </a:solidFill>
                  <a:latin typeface="Arial" panose="020B0604020202020204" pitchFamily="34" charset="0"/>
                  <a:cs typeface="Arial" panose="020B0604020202020204" pitchFamily="34" charset="0"/>
                </a:rPr>
                <a:t>”</a:t>
              </a:r>
              <a:endParaRPr lang="en-GB" sz="7200">
                <a:solidFill>
                  <a:schemeClr val="accent2"/>
                </a:solidFill>
              </a:endParaRPr>
            </a:p>
          </p:txBody>
        </p:sp>
      </p:grpSp>
    </p:spTree>
    <p:extLst>
      <p:ext uri="{BB962C8B-B14F-4D97-AF65-F5344CB8AC3E}">
        <p14:creationId xmlns:p14="http://schemas.microsoft.com/office/powerpoint/2010/main" val="2668762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19D2A31-67BE-19FA-A3E6-04C9A599A6D0}"/>
              </a:ext>
            </a:extLst>
          </p:cNvPr>
          <p:cNvSpPr>
            <a:spLocks noGrp="1"/>
          </p:cNvSpPr>
          <p:nvPr>
            <p:ph type="title"/>
          </p:nvPr>
        </p:nvSpPr>
        <p:spPr>
          <a:xfrm>
            <a:off x="386686" y="276171"/>
            <a:ext cx="10515600" cy="794867"/>
          </a:xfrm>
        </p:spPr>
        <p:txBody>
          <a:bodyPr>
            <a:normAutofit/>
          </a:bodyPr>
          <a:lstStyle/>
          <a:p>
            <a:r>
              <a:rPr lang="en-GB" sz="3600" b="1">
                <a:solidFill>
                  <a:schemeClr val="accent6"/>
                </a:solidFill>
                <a:latin typeface="+mn-lt"/>
              </a:rPr>
              <a:t>Access through the NHS</a:t>
            </a:r>
          </a:p>
        </p:txBody>
      </p:sp>
      <p:cxnSp>
        <p:nvCxnSpPr>
          <p:cNvPr id="10" name="Straight Connector 9">
            <a:extLst>
              <a:ext uri="{FF2B5EF4-FFF2-40B4-BE49-F238E27FC236}">
                <a16:creationId xmlns:a16="http://schemas.microsoft.com/office/drawing/2014/main" id="{53E3495C-DD69-1326-F184-460A99C972E8}"/>
              </a:ext>
            </a:extLst>
          </p:cNvPr>
          <p:cNvCxnSpPr/>
          <p:nvPr/>
        </p:nvCxnSpPr>
        <p:spPr>
          <a:xfrm>
            <a:off x="232012" y="960385"/>
            <a:ext cx="11573302"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58F0D80F-528F-08F9-DD47-6859C3723641}"/>
              </a:ext>
            </a:extLst>
          </p:cNvPr>
          <p:cNvSpPr txBox="1"/>
          <p:nvPr/>
        </p:nvSpPr>
        <p:spPr>
          <a:xfrm>
            <a:off x="232012" y="1119961"/>
            <a:ext cx="5198167" cy="338554"/>
          </a:xfrm>
          <a:prstGeom prst="rect">
            <a:avLst/>
          </a:prstGeom>
          <a:noFill/>
        </p:spPr>
        <p:txBody>
          <a:bodyPr wrap="square" rtlCol="0">
            <a:spAutoFit/>
          </a:bodyPr>
          <a:lstStyle/>
          <a:p>
            <a:r>
              <a:rPr lang="en-GB" sz="1600" b="1"/>
              <a:t>What was your experience of accessing it through the NHS?</a:t>
            </a:r>
          </a:p>
        </p:txBody>
      </p:sp>
      <p:sp>
        <p:nvSpPr>
          <p:cNvPr id="3" name="TextBox 2">
            <a:extLst>
              <a:ext uri="{FF2B5EF4-FFF2-40B4-BE49-F238E27FC236}">
                <a16:creationId xmlns:a16="http://schemas.microsoft.com/office/drawing/2014/main" id="{248FE8A3-4E9D-C4B7-040B-569E938E7E05}"/>
              </a:ext>
            </a:extLst>
          </p:cNvPr>
          <p:cNvSpPr txBox="1"/>
          <p:nvPr/>
        </p:nvSpPr>
        <p:spPr>
          <a:xfrm>
            <a:off x="322007" y="3729064"/>
            <a:ext cx="11288757" cy="584775"/>
          </a:xfrm>
          <a:prstGeom prst="rect">
            <a:avLst/>
          </a:prstGeom>
          <a:noFill/>
        </p:spPr>
        <p:txBody>
          <a:bodyPr wrap="square" rtlCol="0">
            <a:spAutoFit/>
          </a:bodyPr>
          <a:lstStyle/>
          <a:p>
            <a:r>
              <a:rPr lang="en-GB" sz="1600" b="1"/>
              <a:t>What additional information have you received from the NHS while taking the medicine, for example, about usage, side effects or potential risks?</a:t>
            </a:r>
          </a:p>
        </p:txBody>
      </p:sp>
      <p:grpSp>
        <p:nvGrpSpPr>
          <p:cNvPr id="4" name="Group 3">
            <a:extLst>
              <a:ext uri="{FF2B5EF4-FFF2-40B4-BE49-F238E27FC236}">
                <a16:creationId xmlns:a16="http://schemas.microsoft.com/office/drawing/2014/main" id="{FDF77C2B-C5C3-ADB4-DCE0-EDECFDAAD2EC}"/>
              </a:ext>
            </a:extLst>
          </p:cNvPr>
          <p:cNvGrpSpPr/>
          <p:nvPr/>
        </p:nvGrpSpPr>
        <p:grpSpPr>
          <a:xfrm>
            <a:off x="386686" y="1292376"/>
            <a:ext cx="10965382" cy="2549024"/>
            <a:chOff x="196082" y="4001187"/>
            <a:chExt cx="5221203" cy="5096052"/>
          </a:xfrm>
        </p:grpSpPr>
        <p:sp>
          <p:nvSpPr>
            <p:cNvPr id="5" name="Rectangle 4">
              <a:extLst>
                <a:ext uri="{FF2B5EF4-FFF2-40B4-BE49-F238E27FC236}">
                  <a16:creationId xmlns:a16="http://schemas.microsoft.com/office/drawing/2014/main" id="{571D42A3-7955-F5B1-75D6-98483467A86B}"/>
                </a:ext>
              </a:extLst>
            </p:cNvPr>
            <p:cNvSpPr/>
            <p:nvPr/>
          </p:nvSpPr>
          <p:spPr>
            <a:xfrm>
              <a:off x="366351" y="4601352"/>
              <a:ext cx="5050934" cy="3630342"/>
            </a:xfrm>
            <a:prstGeom prst="rect">
              <a:avLst/>
            </a:prstGeom>
          </p:spPr>
          <p:txBody>
            <a:bodyPr wrap="square">
              <a:spAutoFit/>
            </a:bodyPr>
            <a:lstStyle/>
            <a:p>
              <a:r>
                <a:rPr lang="en-GB" sz="1600">
                  <a:cs typeface="Arial" panose="020B0604020202020204" pitchFamily="34" charset="0"/>
                </a:rPr>
                <a:t>I had bariatric surgery on the NHS 7 years ago and lost a significant amount of weight but had regained 10 kgs and was unable to lose it again. I am still classed as severely obese. I do not have diabetes, and my blood sugar levels indicate I am unlikely to develop it. I went to my GP for advice on where best to buy </a:t>
              </a:r>
              <a:r>
                <a:rPr lang="en-GB" sz="1600" err="1">
                  <a:cs typeface="Arial" panose="020B0604020202020204" pitchFamily="34" charset="0"/>
                </a:rPr>
                <a:t>Mounjaro</a:t>
              </a:r>
              <a:r>
                <a:rPr lang="en-GB" sz="1600">
                  <a:cs typeface="Arial" panose="020B0604020202020204" pitchFamily="34" charset="0"/>
                </a:rPr>
                <a:t> and because of my bariatric surgery was referred back to the hospital who carried out my surgery. Some months later I had a consultation with a bariatric/obesity specialist. He explained I was not eligible to receive injections on the NHS but if I could afford to pay for them, he would prescribe </a:t>
              </a:r>
              <a:r>
                <a:rPr lang="en-GB" sz="1600" err="1">
                  <a:cs typeface="Arial" panose="020B0604020202020204" pitchFamily="34" charset="0"/>
                </a:rPr>
                <a:t>tirzepatide</a:t>
              </a:r>
              <a:r>
                <a:rPr lang="en-GB" sz="1600">
                  <a:cs typeface="Arial" panose="020B0604020202020204" pitchFamily="34" charset="0"/>
                </a:rPr>
                <a:t>. I send a written report by email on my progress (or lack of) plus any side effects each month and request a new prescription. I pay for the injection through their recommended supplier who then sends it to me. Their prices seem average.</a:t>
              </a:r>
              <a:endParaRPr lang="en-GB" sz="1400">
                <a:solidFill>
                  <a:schemeClr val="accent3"/>
                </a:solidFill>
                <a:cs typeface="Arial" panose="020B0604020202020204" pitchFamily="34" charset="0"/>
              </a:endParaRPr>
            </a:p>
          </p:txBody>
        </p:sp>
        <p:sp>
          <p:nvSpPr>
            <p:cNvPr id="6" name="TextBox 5">
              <a:extLst>
                <a:ext uri="{FF2B5EF4-FFF2-40B4-BE49-F238E27FC236}">
                  <a16:creationId xmlns:a16="http://schemas.microsoft.com/office/drawing/2014/main" id="{16920366-EEA4-77BE-2CA8-66C8010C105E}"/>
                </a:ext>
              </a:extLst>
            </p:cNvPr>
            <p:cNvSpPr txBox="1"/>
            <p:nvPr/>
          </p:nvSpPr>
          <p:spPr>
            <a:xfrm>
              <a:off x="196082" y="4001187"/>
              <a:ext cx="553304" cy="1200330"/>
            </a:xfrm>
            <a:prstGeom prst="rect">
              <a:avLst/>
            </a:prstGeom>
            <a:noFill/>
          </p:spPr>
          <p:txBody>
            <a:bodyPr wrap="square" rtlCol="0">
              <a:spAutoFit/>
            </a:bodyPr>
            <a:lstStyle/>
            <a:p>
              <a:r>
                <a:rPr lang="en-GB" sz="7200">
                  <a:solidFill>
                    <a:schemeClr val="accent2"/>
                  </a:solidFill>
                  <a:latin typeface="Arial" panose="020B0604020202020204" pitchFamily="34" charset="0"/>
                  <a:cs typeface="Arial" panose="020B0604020202020204" pitchFamily="34" charset="0"/>
                </a:rPr>
                <a:t>“</a:t>
              </a:r>
            </a:p>
          </p:txBody>
        </p:sp>
        <p:sp>
          <p:nvSpPr>
            <p:cNvPr id="7" name="Rectangle 6">
              <a:extLst>
                <a:ext uri="{FF2B5EF4-FFF2-40B4-BE49-F238E27FC236}">
                  <a16:creationId xmlns:a16="http://schemas.microsoft.com/office/drawing/2014/main" id="{278AEFDF-F9D7-5A47-B8EC-9B17B42ED6AB}"/>
                </a:ext>
              </a:extLst>
            </p:cNvPr>
            <p:cNvSpPr/>
            <p:nvPr/>
          </p:nvSpPr>
          <p:spPr>
            <a:xfrm>
              <a:off x="1420516" y="7896909"/>
              <a:ext cx="492443" cy="1200330"/>
            </a:xfrm>
            <a:prstGeom prst="rect">
              <a:avLst/>
            </a:prstGeom>
          </p:spPr>
          <p:txBody>
            <a:bodyPr wrap="none">
              <a:spAutoFit/>
            </a:bodyPr>
            <a:lstStyle/>
            <a:p>
              <a:r>
                <a:rPr lang="en-GB" sz="7200">
                  <a:solidFill>
                    <a:schemeClr val="accent2"/>
                  </a:solidFill>
                  <a:latin typeface="Arial" panose="020B0604020202020204" pitchFamily="34" charset="0"/>
                  <a:cs typeface="Arial" panose="020B0604020202020204" pitchFamily="34" charset="0"/>
                </a:rPr>
                <a:t>”</a:t>
              </a:r>
              <a:endParaRPr lang="en-GB" sz="7200">
                <a:solidFill>
                  <a:schemeClr val="accent2"/>
                </a:solidFill>
              </a:endParaRPr>
            </a:p>
          </p:txBody>
        </p:sp>
      </p:grpSp>
      <p:grpSp>
        <p:nvGrpSpPr>
          <p:cNvPr id="8" name="Group 7">
            <a:extLst>
              <a:ext uri="{FF2B5EF4-FFF2-40B4-BE49-F238E27FC236}">
                <a16:creationId xmlns:a16="http://schemas.microsoft.com/office/drawing/2014/main" id="{B47218AD-FDCF-4E80-7FE3-40293E0CC2B0}"/>
              </a:ext>
            </a:extLst>
          </p:cNvPr>
          <p:cNvGrpSpPr/>
          <p:nvPr/>
        </p:nvGrpSpPr>
        <p:grpSpPr>
          <a:xfrm>
            <a:off x="322007" y="4313839"/>
            <a:ext cx="11072787" cy="2168024"/>
            <a:chOff x="301942" y="4494931"/>
            <a:chExt cx="4994351" cy="6099563"/>
          </a:xfrm>
        </p:grpSpPr>
        <p:sp>
          <p:nvSpPr>
            <p:cNvPr id="11" name="Rectangle 10">
              <a:extLst>
                <a:ext uri="{FF2B5EF4-FFF2-40B4-BE49-F238E27FC236}">
                  <a16:creationId xmlns:a16="http://schemas.microsoft.com/office/drawing/2014/main" id="{88F1A352-C3E6-2D9D-500D-E618855EC999}"/>
                </a:ext>
              </a:extLst>
            </p:cNvPr>
            <p:cNvSpPr/>
            <p:nvPr/>
          </p:nvSpPr>
          <p:spPr>
            <a:xfrm>
              <a:off x="446514" y="5292147"/>
              <a:ext cx="4849779" cy="3030668"/>
            </a:xfrm>
            <a:prstGeom prst="rect">
              <a:avLst/>
            </a:prstGeom>
          </p:spPr>
          <p:txBody>
            <a:bodyPr wrap="square">
              <a:spAutoFit/>
            </a:bodyPr>
            <a:lstStyle/>
            <a:p>
              <a:r>
                <a:rPr lang="en-GB" sz="1600">
                  <a:cs typeface="Arial" panose="020B0604020202020204" pitchFamily="34" charset="0"/>
                </a:rPr>
                <a:t>My hospital consultation included a lengthy conversation about usage, side-effects, potential risk and lack of data on the effects of long-term usage. I was instructed to give an email report each month and that if I was having any problems, I could email for further advice. As mentioned in a previous answer, I did have a lot of unpleasant side-effects and have emailed and been given advice about dealing with them.</a:t>
              </a:r>
              <a:endParaRPr lang="en-GB" sz="1400">
                <a:solidFill>
                  <a:schemeClr val="accent3"/>
                </a:solidFill>
                <a:cs typeface="Arial" panose="020B0604020202020204" pitchFamily="34" charset="0"/>
              </a:endParaRPr>
            </a:p>
          </p:txBody>
        </p:sp>
        <p:sp>
          <p:nvSpPr>
            <p:cNvPr id="12" name="TextBox 11">
              <a:extLst>
                <a:ext uri="{FF2B5EF4-FFF2-40B4-BE49-F238E27FC236}">
                  <a16:creationId xmlns:a16="http://schemas.microsoft.com/office/drawing/2014/main" id="{5F27ECDE-1DA9-D5E6-A8EF-D54E25D1264E}"/>
                </a:ext>
              </a:extLst>
            </p:cNvPr>
            <p:cNvSpPr txBox="1"/>
            <p:nvPr/>
          </p:nvSpPr>
          <p:spPr>
            <a:xfrm>
              <a:off x="301942" y="4494931"/>
              <a:ext cx="553304" cy="3377030"/>
            </a:xfrm>
            <a:prstGeom prst="rect">
              <a:avLst/>
            </a:prstGeom>
            <a:noFill/>
          </p:spPr>
          <p:txBody>
            <a:bodyPr wrap="square" rtlCol="0">
              <a:spAutoFit/>
            </a:bodyPr>
            <a:lstStyle/>
            <a:p>
              <a:r>
                <a:rPr lang="en-GB" sz="7200">
                  <a:solidFill>
                    <a:schemeClr val="accent1"/>
                  </a:solidFill>
                  <a:latin typeface="Arial" panose="020B0604020202020204" pitchFamily="34" charset="0"/>
                  <a:cs typeface="Arial" panose="020B0604020202020204" pitchFamily="34" charset="0"/>
                </a:rPr>
                <a:t>“</a:t>
              </a:r>
            </a:p>
          </p:txBody>
        </p:sp>
        <p:sp>
          <p:nvSpPr>
            <p:cNvPr id="15" name="Rectangle 14">
              <a:extLst>
                <a:ext uri="{FF2B5EF4-FFF2-40B4-BE49-F238E27FC236}">
                  <a16:creationId xmlns:a16="http://schemas.microsoft.com/office/drawing/2014/main" id="{12F1AEE6-022A-1B7C-FD5B-C5ACF353D067}"/>
                </a:ext>
              </a:extLst>
            </p:cNvPr>
            <p:cNvSpPr/>
            <p:nvPr/>
          </p:nvSpPr>
          <p:spPr>
            <a:xfrm>
              <a:off x="1711245" y="7217464"/>
              <a:ext cx="222115" cy="3377030"/>
            </a:xfrm>
            <a:prstGeom prst="rect">
              <a:avLst/>
            </a:prstGeom>
          </p:spPr>
          <p:txBody>
            <a:bodyPr wrap="none">
              <a:spAutoFit/>
            </a:bodyPr>
            <a:lstStyle/>
            <a:p>
              <a:r>
                <a:rPr lang="en-GB" sz="7200">
                  <a:solidFill>
                    <a:schemeClr val="accent1"/>
                  </a:solidFill>
                  <a:latin typeface="Arial" panose="020B0604020202020204" pitchFamily="34" charset="0"/>
                  <a:cs typeface="Arial" panose="020B0604020202020204" pitchFamily="34" charset="0"/>
                </a:rPr>
                <a:t>”</a:t>
              </a:r>
              <a:endParaRPr lang="en-GB" sz="7200">
                <a:solidFill>
                  <a:schemeClr val="accent1"/>
                </a:solidFill>
              </a:endParaRPr>
            </a:p>
          </p:txBody>
        </p:sp>
      </p:grpSp>
      <p:sp>
        <p:nvSpPr>
          <p:cNvPr id="20" name="TextBox 19">
            <a:extLst>
              <a:ext uri="{FF2B5EF4-FFF2-40B4-BE49-F238E27FC236}">
                <a16:creationId xmlns:a16="http://schemas.microsoft.com/office/drawing/2014/main" id="{5CF8CAE7-2FCA-EE70-3283-C379CA1C3A7A}"/>
              </a:ext>
            </a:extLst>
          </p:cNvPr>
          <p:cNvSpPr txBox="1"/>
          <p:nvPr/>
        </p:nvSpPr>
        <p:spPr>
          <a:xfrm>
            <a:off x="121081" y="6309996"/>
            <a:ext cx="9611832" cy="600164"/>
          </a:xfrm>
          <a:prstGeom prst="rect">
            <a:avLst/>
          </a:prstGeom>
          <a:noFill/>
        </p:spPr>
        <p:txBody>
          <a:bodyPr wrap="square" rtlCol="0">
            <a:spAutoFit/>
          </a:bodyPr>
          <a:lstStyle/>
          <a:p>
            <a:r>
              <a:rPr lang="en-GB" sz="1100" dirty="0">
                <a:cs typeface="Arial" panose="020B0604020202020204" pitchFamily="34" charset="0"/>
              </a:rPr>
              <a:t>The above quotes are from respondents’ answers to the questions, “What was your experience of accessing it through the NHS?” and “What additional information have you received from the NHS while taking the medicine, for example, about usage, side effects or potential risks?” respectively. The questions allowed free text entry.</a:t>
            </a:r>
            <a:endParaRPr lang="en-GB" sz="1100" dirty="0">
              <a:highlight>
                <a:srgbClr val="FFFF00"/>
              </a:highlight>
              <a:cs typeface="Arial" panose="020B0604020202020204" pitchFamily="34" charset="0"/>
            </a:endParaRPr>
          </a:p>
        </p:txBody>
      </p:sp>
    </p:spTree>
    <p:extLst>
      <p:ext uri="{BB962C8B-B14F-4D97-AF65-F5344CB8AC3E}">
        <p14:creationId xmlns:p14="http://schemas.microsoft.com/office/powerpoint/2010/main" val="2272869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19D2A31-67BE-19FA-A3E6-04C9A599A6D0}"/>
              </a:ext>
            </a:extLst>
          </p:cNvPr>
          <p:cNvSpPr>
            <a:spLocks noGrp="1"/>
          </p:cNvSpPr>
          <p:nvPr>
            <p:ph type="title"/>
          </p:nvPr>
        </p:nvSpPr>
        <p:spPr>
          <a:xfrm>
            <a:off x="386686" y="276171"/>
            <a:ext cx="10515600" cy="794867"/>
          </a:xfrm>
        </p:spPr>
        <p:txBody>
          <a:bodyPr>
            <a:normAutofit/>
          </a:bodyPr>
          <a:lstStyle/>
          <a:p>
            <a:r>
              <a:rPr lang="en-GB" sz="3600" b="1">
                <a:solidFill>
                  <a:schemeClr val="accent6"/>
                </a:solidFill>
                <a:latin typeface="+mn-lt"/>
              </a:rPr>
              <a:t>Access through the NHS</a:t>
            </a:r>
          </a:p>
        </p:txBody>
      </p:sp>
      <p:cxnSp>
        <p:nvCxnSpPr>
          <p:cNvPr id="10" name="Straight Connector 9">
            <a:extLst>
              <a:ext uri="{FF2B5EF4-FFF2-40B4-BE49-F238E27FC236}">
                <a16:creationId xmlns:a16="http://schemas.microsoft.com/office/drawing/2014/main" id="{53E3495C-DD69-1326-F184-460A99C972E8}"/>
              </a:ext>
            </a:extLst>
          </p:cNvPr>
          <p:cNvCxnSpPr/>
          <p:nvPr/>
        </p:nvCxnSpPr>
        <p:spPr>
          <a:xfrm>
            <a:off x="232012" y="960385"/>
            <a:ext cx="11573302"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58F0D80F-528F-08F9-DD47-6859C3723641}"/>
              </a:ext>
            </a:extLst>
          </p:cNvPr>
          <p:cNvSpPr txBox="1"/>
          <p:nvPr/>
        </p:nvSpPr>
        <p:spPr>
          <a:xfrm>
            <a:off x="524858" y="1071037"/>
            <a:ext cx="10666151" cy="584775"/>
          </a:xfrm>
          <a:prstGeom prst="rect">
            <a:avLst/>
          </a:prstGeom>
          <a:noFill/>
        </p:spPr>
        <p:txBody>
          <a:bodyPr wrap="square" rtlCol="0">
            <a:spAutoFit/>
          </a:bodyPr>
          <a:lstStyle/>
          <a:p>
            <a:r>
              <a:rPr lang="en-GB" sz="1600" b="1"/>
              <a:t>What support have you received from the NHS during or after the course of taking the medicine, for example on nutrition, diet and physical activity?</a:t>
            </a:r>
          </a:p>
        </p:txBody>
      </p:sp>
      <p:grpSp>
        <p:nvGrpSpPr>
          <p:cNvPr id="4" name="Group 3">
            <a:extLst>
              <a:ext uri="{FF2B5EF4-FFF2-40B4-BE49-F238E27FC236}">
                <a16:creationId xmlns:a16="http://schemas.microsoft.com/office/drawing/2014/main" id="{5252C21F-9C33-ED37-C3E0-D009D909F2A0}"/>
              </a:ext>
            </a:extLst>
          </p:cNvPr>
          <p:cNvGrpSpPr/>
          <p:nvPr/>
        </p:nvGrpSpPr>
        <p:grpSpPr>
          <a:xfrm>
            <a:off x="350317" y="1502982"/>
            <a:ext cx="11109156" cy="2490733"/>
            <a:chOff x="285538" y="4413378"/>
            <a:chExt cx="5010755" cy="7007479"/>
          </a:xfrm>
        </p:grpSpPr>
        <p:sp>
          <p:nvSpPr>
            <p:cNvPr id="5" name="Rectangle 4">
              <a:extLst>
                <a:ext uri="{FF2B5EF4-FFF2-40B4-BE49-F238E27FC236}">
                  <a16:creationId xmlns:a16="http://schemas.microsoft.com/office/drawing/2014/main" id="{A5983DCA-F885-BBC6-1698-416C42050BC7}"/>
                </a:ext>
              </a:extLst>
            </p:cNvPr>
            <p:cNvSpPr/>
            <p:nvPr/>
          </p:nvSpPr>
          <p:spPr>
            <a:xfrm>
              <a:off x="446514" y="5292147"/>
              <a:ext cx="4849779" cy="3723390"/>
            </a:xfrm>
            <a:prstGeom prst="rect">
              <a:avLst/>
            </a:prstGeom>
          </p:spPr>
          <p:txBody>
            <a:bodyPr wrap="square">
              <a:spAutoFit/>
            </a:bodyPr>
            <a:lstStyle/>
            <a:p>
              <a:r>
                <a:rPr lang="en-GB" sz="1600">
                  <a:cs typeface="Arial" panose="020B0604020202020204" pitchFamily="34" charset="0"/>
                </a:rPr>
                <a:t>This was discussed at the consultation, and the consultant was satisfied with my portion control and that I was eating a balanced, healthy diet. My main problem is worsened arthritis which has impacted my mobility. I have taken a multi-vitamin tablet daily since my bariatric surgery and was told to continue this. I was advised to try to increase my physical activities which the consultant thought would happen once some weight was lost and I felt better. I am just at that point now and am trying to go out for a walk each day.</a:t>
              </a:r>
              <a:endParaRPr lang="en-GB" sz="1400">
                <a:solidFill>
                  <a:schemeClr val="accent3"/>
                </a:solidFill>
                <a:cs typeface="Arial" panose="020B0604020202020204" pitchFamily="34" charset="0"/>
              </a:endParaRPr>
            </a:p>
          </p:txBody>
        </p:sp>
        <p:sp>
          <p:nvSpPr>
            <p:cNvPr id="6" name="TextBox 5">
              <a:extLst>
                <a:ext uri="{FF2B5EF4-FFF2-40B4-BE49-F238E27FC236}">
                  <a16:creationId xmlns:a16="http://schemas.microsoft.com/office/drawing/2014/main" id="{5D20DE3D-078D-ED39-2CE4-79ECF36A6A1F}"/>
                </a:ext>
              </a:extLst>
            </p:cNvPr>
            <p:cNvSpPr txBox="1"/>
            <p:nvPr/>
          </p:nvSpPr>
          <p:spPr>
            <a:xfrm>
              <a:off x="285538" y="4413378"/>
              <a:ext cx="553304" cy="3377030"/>
            </a:xfrm>
            <a:prstGeom prst="rect">
              <a:avLst/>
            </a:prstGeom>
            <a:noFill/>
          </p:spPr>
          <p:txBody>
            <a:bodyPr wrap="square" rtlCol="0">
              <a:spAutoFit/>
            </a:bodyPr>
            <a:lstStyle/>
            <a:p>
              <a:r>
                <a:rPr lang="en-GB" sz="7200">
                  <a:solidFill>
                    <a:schemeClr val="accent1"/>
                  </a:solidFill>
                  <a:latin typeface="Arial" panose="020B0604020202020204" pitchFamily="34" charset="0"/>
                  <a:cs typeface="Arial" panose="020B0604020202020204" pitchFamily="34" charset="0"/>
                </a:rPr>
                <a:t>“</a:t>
              </a:r>
            </a:p>
          </p:txBody>
        </p:sp>
        <p:sp>
          <p:nvSpPr>
            <p:cNvPr id="7" name="Rectangle 6">
              <a:extLst>
                <a:ext uri="{FF2B5EF4-FFF2-40B4-BE49-F238E27FC236}">
                  <a16:creationId xmlns:a16="http://schemas.microsoft.com/office/drawing/2014/main" id="{8C89F49E-038D-EBA6-1F35-30D75C68FAE6}"/>
                </a:ext>
              </a:extLst>
            </p:cNvPr>
            <p:cNvSpPr/>
            <p:nvPr/>
          </p:nvSpPr>
          <p:spPr>
            <a:xfrm>
              <a:off x="1445405" y="8043827"/>
              <a:ext cx="222115" cy="3377030"/>
            </a:xfrm>
            <a:prstGeom prst="rect">
              <a:avLst/>
            </a:prstGeom>
          </p:spPr>
          <p:txBody>
            <a:bodyPr wrap="none">
              <a:spAutoFit/>
            </a:bodyPr>
            <a:lstStyle/>
            <a:p>
              <a:r>
                <a:rPr lang="en-GB" sz="7200">
                  <a:solidFill>
                    <a:schemeClr val="accent1"/>
                  </a:solidFill>
                  <a:latin typeface="Arial" panose="020B0604020202020204" pitchFamily="34" charset="0"/>
                  <a:cs typeface="Arial" panose="020B0604020202020204" pitchFamily="34" charset="0"/>
                </a:rPr>
                <a:t>”</a:t>
              </a:r>
              <a:endParaRPr lang="en-GB" sz="7200">
                <a:solidFill>
                  <a:schemeClr val="accent1"/>
                </a:solidFill>
              </a:endParaRPr>
            </a:p>
          </p:txBody>
        </p:sp>
      </p:grpSp>
      <p:sp>
        <p:nvSpPr>
          <p:cNvPr id="8" name="TextBox 7">
            <a:extLst>
              <a:ext uri="{FF2B5EF4-FFF2-40B4-BE49-F238E27FC236}">
                <a16:creationId xmlns:a16="http://schemas.microsoft.com/office/drawing/2014/main" id="{98ECBF11-CD29-FF30-5EE4-51EAA5EF2EF7}"/>
              </a:ext>
            </a:extLst>
          </p:cNvPr>
          <p:cNvSpPr txBox="1"/>
          <p:nvPr/>
        </p:nvSpPr>
        <p:spPr>
          <a:xfrm>
            <a:off x="162644" y="6341992"/>
            <a:ext cx="9611832" cy="430887"/>
          </a:xfrm>
          <a:prstGeom prst="rect">
            <a:avLst/>
          </a:prstGeom>
          <a:noFill/>
        </p:spPr>
        <p:txBody>
          <a:bodyPr wrap="square" rtlCol="0">
            <a:spAutoFit/>
          </a:bodyPr>
          <a:lstStyle/>
          <a:p>
            <a:r>
              <a:rPr lang="en-GB" sz="1100">
                <a:cs typeface="Arial" panose="020B0604020202020204" pitchFamily="34" charset="0"/>
              </a:rPr>
              <a:t>The above quote is from a respondents’ answer to the question, “What support have you received from the NHS during or after the course of taking the medicine, for example on nutrition, diet and physical activity?” The question allowed free text entry.</a:t>
            </a:r>
            <a:endParaRPr lang="en-GB" sz="1100">
              <a:highlight>
                <a:srgbClr val="FFFF00"/>
              </a:highlight>
              <a:cs typeface="Arial" panose="020B0604020202020204" pitchFamily="34" charset="0"/>
            </a:endParaRPr>
          </a:p>
        </p:txBody>
      </p:sp>
    </p:spTree>
    <p:extLst>
      <p:ext uri="{BB962C8B-B14F-4D97-AF65-F5344CB8AC3E}">
        <p14:creationId xmlns:p14="http://schemas.microsoft.com/office/powerpoint/2010/main" val="189498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19D2A31-67BE-19FA-A3E6-04C9A599A6D0}"/>
              </a:ext>
            </a:extLst>
          </p:cNvPr>
          <p:cNvSpPr>
            <a:spLocks noGrp="1"/>
          </p:cNvSpPr>
          <p:nvPr>
            <p:ph type="title"/>
          </p:nvPr>
        </p:nvSpPr>
        <p:spPr>
          <a:xfrm>
            <a:off x="386686" y="276171"/>
            <a:ext cx="10515600" cy="794867"/>
          </a:xfrm>
        </p:spPr>
        <p:txBody>
          <a:bodyPr>
            <a:normAutofit/>
          </a:bodyPr>
          <a:lstStyle/>
          <a:p>
            <a:r>
              <a:rPr lang="en-GB" sz="3600" b="1">
                <a:solidFill>
                  <a:schemeClr val="accent6"/>
                </a:solidFill>
                <a:latin typeface="+mn-lt"/>
              </a:rPr>
              <a:t>Access through a private supplier</a:t>
            </a:r>
          </a:p>
        </p:txBody>
      </p:sp>
      <p:cxnSp>
        <p:nvCxnSpPr>
          <p:cNvPr id="10" name="Straight Connector 9">
            <a:extLst>
              <a:ext uri="{FF2B5EF4-FFF2-40B4-BE49-F238E27FC236}">
                <a16:creationId xmlns:a16="http://schemas.microsoft.com/office/drawing/2014/main" id="{53E3495C-DD69-1326-F184-460A99C972E8}"/>
              </a:ext>
            </a:extLst>
          </p:cNvPr>
          <p:cNvCxnSpPr/>
          <p:nvPr/>
        </p:nvCxnSpPr>
        <p:spPr>
          <a:xfrm>
            <a:off x="232012" y="960385"/>
            <a:ext cx="11573302"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58F0D80F-528F-08F9-DD47-6859C3723641}"/>
              </a:ext>
            </a:extLst>
          </p:cNvPr>
          <p:cNvSpPr txBox="1"/>
          <p:nvPr/>
        </p:nvSpPr>
        <p:spPr>
          <a:xfrm>
            <a:off x="524858" y="1071037"/>
            <a:ext cx="10473919" cy="338554"/>
          </a:xfrm>
          <a:prstGeom prst="rect">
            <a:avLst/>
          </a:prstGeom>
          <a:noFill/>
        </p:spPr>
        <p:txBody>
          <a:bodyPr wrap="square" rtlCol="0">
            <a:spAutoFit/>
          </a:bodyPr>
          <a:lstStyle/>
          <a:p>
            <a:r>
              <a:rPr lang="en-GB" sz="1600" b="1"/>
              <a:t>What information were you asked by the private supplier to provide in order to receive the medicine?</a:t>
            </a:r>
          </a:p>
        </p:txBody>
      </p:sp>
      <p:cxnSp>
        <p:nvCxnSpPr>
          <p:cNvPr id="4" name="Straight Connector 3">
            <a:extLst>
              <a:ext uri="{FF2B5EF4-FFF2-40B4-BE49-F238E27FC236}">
                <a16:creationId xmlns:a16="http://schemas.microsoft.com/office/drawing/2014/main" id="{CC1A4B81-1577-9D32-DFA8-B3E7EDCFB6CB}"/>
              </a:ext>
            </a:extLst>
          </p:cNvPr>
          <p:cNvCxnSpPr/>
          <p:nvPr/>
        </p:nvCxnSpPr>
        <p:spPr>
          <a:xfrm>
            <a:off x="232012" y="960385"/>
            <a:ext cx="11573302"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DDFD9B7A-1200-A0C8-5B95-289F57A22AF9}"/>
              </a:ext>
            </a:extLst>
          </p:cNvPr>
          <p:cNvSpPr txBox="1"/>
          <p:nvPr/>
        </p:nvSpPr>
        <p:spPr>
          <a:xfrm>
            <a:off x="162644" y="6341992"/>
            <a:ext cx="9611832" cy="430887"/>
          </a:xfrm>
          <a:prstGeom prst="rect">
            <a:avLst/>
          </a:prstGeom>
          <a:noFill/>
        </p:spPr>
        <p:txBody>
          <a:bodyPr wrap="square" rtlCol="0">
            <a:spAutoFit/>
          </a:bodyPr>
          <a:lstStyle/>
          <a:p>
            <a:r>
              <a:rPr lang="en-GB" sz="1100">
                <a:cs typeface="Arial" panose="020B0604020202020204" pitchFamily="34" charset="0"/>
              </a:rPr>
              <a:t>The above quotes are from respondents’ answers to the question, “What information were you asked by the private supplier to provide in order to receive the medicine?” The question allowed free text entry.</a:t>
            </a:r>
            <a:endParaRPr lang="en-GB" sz="1100">
              <a:highlight>
                <a:srgbClr val="FFFF00"/>
              </a:highlight>
              <a:cs typeface="Arial" panose="020B0604020202020204" pitchFamily="34" charset="0"/>
            </a:endParaRPr>
          </a:p>
        </p:txBody>
      </p:sp>
      <p:grpSp>
        <p:nvGrpSpPr>
          <p:cNvPr id="7" name="Group 6">
            <a:extLst>
              <a:ext uri="{FF2B5EF4-FFF2-40B4-BE49-F238E27FC236}">
                <a16:creationId xmlns:a16="http://schemas.microsoft.com/office/drawing/2014/main" id="{F8BA59D6-0626-E453-6C3D-39ACE51545E6}"/>
              </a:ext>
            </a:extLst>
          </p:cNvPr>
          <p:cNvGrpSpPr/>
          <p:nvPr/>
        </p:nvGrpSpPr>
        <p:grpSpPr>
          <a:xfrm>
            <a:off x="386686" y="1301969"/>
            <a:ext cx="5198428" cy="2098986"/>
            <a:chOff x="479411" y="2538823"/>
            <a:chExt cx="4510833" cy="2098986"/>
          </a:xfrm>
        </p:grpSpPr>
        <p:sp>
          <p:nvSpPr>
            <p:cNvPr id="8" name="Rectangle 7">
              <a:extLst>
                <a:ext uri="{FF2B5EF4-FFF2-40B4-BE49-F238E27FC236}">
                  <a16:creationId xmlns:a16="http://schemas.microsoft.com/office/drawing/2014/main" id="{C0F7E812-DBA9-76BA-7C9C-BCAD72AF2E0B}"/>
                </a:ext>
              </a:extLst>
            </p:cNvPr>
            <p:cNvSpPr/>
            <p:nvPr/>
          </p:nvSpPr>
          <p:spPr>
            <a:xfrm>
              <a:off x="816021" y="2753795"/>
              <a:ext cx="4174223" cy="1077218"/>
            </a:xfrm>
            <a:prstGeom prst="rect">
              <a:avLst/>
            </a:prstGeom>
          </p:spPr>
          <p:txBody>
            <a:bodyPr wrap="square">
              <a:spAutoFit/>
            </a:bodyPr>
            <a:lstStyle/>
            <a:p>
              <a:r>
                <a:rPr lang="en-GB" sz="1600"/>
                <a:t>[I provided] doctors information, weight, height, any health conditions, photography of self in tight clothing from multiple angles, medication [and] weight loss goals.</a:t>
              </a:r>
            </a:p>
          </p:txBody>
        </p:sp>
        <p:sp>
          <p:nvSpPr>
            <p:cNvPr id="11" name="TextBox 10">
              <a:extLst>
                <a:ext uri="{FF2B5EF4-FFF2-40B4-BE49-F238E27FC236}">
                  <a16:creationId xmlns:a16="http://schemas.microsoft.com/office/drawing/2014/main" id="{A38E4722-BC87-85C9-5F60-227354CDF411}"/>
                </a:ext>
              </a:extLst>
            </p:cNvPr>
            <p:cNvSpPr txBox="1"/>
            <p:nvPr/>
          </p:nvSpPr>
          <p:spPr>
            <a:xfrm>
              <a:off x="479411" y="2538823"/>
              <a:ext cx="564365" cy="1200329"/>
            </a:xfrm>
            <a:prstGeom prst="rect">
              <a:avLst/>
            </a:prstGeom>
            <a:noFill/>
          </p:spPr>
          <p:txBody>
            <a:bodyPr wrap="square" rtlCol="0">
              <a:spAutoFit/>
            </a:bodyPr>
            <a:lstStyle/>
            <a:p>
              <a:r>
                <a:rPr lang="en-GB" sz="7200">
                  <a:solidFill>
                    <a:schemeClr val="accent4"/>
                  </a:solidFill>
                  <a:latin typeface="Arial" panose="020B0604020202020204" pitchFamily="34" charset="0"/>
                  <a:cs typeface="Arial" panose="020B0604020202020204" pitchFamily="34" charset="0"/>
                </a:rPr>
                <a:t>“</a:t>
              </a:r>
            </a:p>
          </p:txBody>
        </p:sp>
        <p:sp>
          <p:nvSpPr>
            <p:cNvPr id="12" name="Rectangle 11">
              <a:extLst>
                <a:ext uri="{FF2B5EF4-FFF2-40B4-BE49-F238E27FC236}">
                  <a16:creationId xmlns:a16="http://schemas.microsoft.com/office/drawing/2014/main" id="{68D9C360-EE5A-02BE-727F-6D4F3350BA07}"/>
                </a:ext>
              </a:extLst>
            </p:cNvPr>
            <p:cNvSpPr/>
            <p:nvPr/>
          </p:nvSpPr>
          <p:spPr>
            <a:xfrm>
              <a:off x="1244894" y="3437480"/>
              <a:ext cx="427308" cy="1200329"/>
            </a:xfrm>
            <a:prstGeom prst="rect">
              <a:avLst/>
            </a:prstGeom>
          </p:spPr>
          <p:txBody>
            <a:bodyPr wrap="none">
              <a:spAutoFit/>
            </a:bodyPr>
            <a:lstStyle/>
            <a:p>
              <a:r>
                <a:rPr lang="en-GB" sz="7200">
                  <a:solidFill>
                    <a:schemeClr val="accent4"/>
                  </a:solidFill>
                  <a:latin typeface="Arial" panose="020B0604020202020204" pitchFamily="34" charset="0"/>
                  <a:cs typeface="Arial" panose="020B0604020202020204" pitchFamily="34" charset="0"/>
                </a:rPr>
                <a:t>”</a:t>
              </a:r>
              <a:endParaRPr lang="en-GB" sz="7200">
                <a:solidFill>
                  <a:schemeClr val="accent4"/>
                </a:solidFill>
              </a:endParaRPr>
            </a:p>
          </p:txBody>
        </p:sp>
      </p:grpSp>
      <p:grpSp>
        <p:nvGrpSpPr>
          <p:cNvPr id="15" name="Group 14">
            <a:extLst>
              <a:ext uri="{FF2B5EF4-FFF2-40B4-BE49-F238E27FC236}">
                <a16:creationId xmlns:a16="http://schemas.microsoft.com/office/drawing/2014/main" id="{D55AB32A-4C41-F2A8-F030-C134757445FC}"/>
              </a:ext>
            </a:extLst>
          </p:cNvPr>
          <p:cNvGrpSpPr/>
          <p:nvPr/>
        </p:nvGrpSpPr>
        <p:grpSpPr>
          <a:xfrm>
            <a:off x="412815" y="2665065"/>
            <a:ext cx="5187938" cy="2082900"/>
            <a:chOff x="229347" y="4349353"/>
            <a:chExt cx="5187938" cy="2082900"/>
          </a:xfrm>
        </p:grpSpPr>
        <p:sp>
          <p:nvSpPr>
            <p:cNvPr id="16" name="Rectangle 15">
              <a:extLst>
                <a:ext uri="{FF2B5EF4-FFF2-40B4-BE49-F238E27FC236}">
                  <a16:creationId xmlns:a16="http://schemas.microsoft.com/office/drawing/2014/main" id="{EBA0DE09-3719-0A11-5E2F-99D8CE139BA3}"/>
                </a:ext>
              </a:extLst>
            </p:cNvPr>
            <p:cNvSpPr/>
            <p:nvPr/>
          </p:nvSpPr>
          <p:spPr>
            <a:xfrm>
              <a:off x="567506" y="4601353"/>
              <a:ext cx="4849779" cy="1077218"/>
            </a:xfrm>
            <a:prstGeom prst="rect">
              <a:avLst/>
            </a:prstGeom>
          </p:spPr>
          <p:txBody>
            <a:bodyPr wrap="square">
              <a:spAutoFit/>
            </a:bodyPr>
            <a:lstStyle/>
            <a:p>
              <a:r>
                <a:rPr lang="en-GB" sz="1600">
                  <a:cs typeface="Arial" panose="020B0604020202020204" pitchFamily="34" charset="0"/>
                </a:rPr>
                <a:t>I don't really have a connection with the private supplier except for paying for the </a:t>
              </a:r>
              <a:r>
                <a:rPr lang="en-GB" sz="1600" err="1">
                  <a:cs typeface="Arial" panose="020B0604020202020204" pitchFamily="34" charset="0"/>
                </a:rPr>
                <a:t>mounjaro</a:t>
              </a:r>
              <a:r>
                <a:rPr lang="en-GB" sz="1600">
                  <a:cs typeface="Arial" panose="020B0604020202020204" pitchFamily="34" charset="0"/>
                </a:rPr>
                <a:t> pen, as the prescription is provided by the bariatric/obesity team at the NHS hospital.</a:t>
              </a:r>
              <a:endParaRPr lang="en-GB" sz="1400">
                <a:solidFill>
                  <a:schemeClr val="accent3"/>
                </a:solidFill>
                <a:cs typeface="Arial" panose="020B0604020202020204" pitchFamily="34" charset="0"/>
              </a:endParaRPr>
            </a:p>
          </p:txBody>
        </p:sp>
        <p:sp>
          <p:nvSpPr>
            <p:cNvPr id="17" name="TextBox 16">
              <a:extLst>
                <a:ext uri="{FF2B5EF4-FFF2-40B4-BE49-F238E27FC236}">
                  <a16:creationId xmlns:a16="http://schemas.microsoft.com/office/drawing/2014/main" id="{97F79843-BC6A-9094-D185-1DD6F1B8458B}"/>
                </a:ext>
              </a:extLst>
            </p:cNvPr>
            <p:cNvSpPr txBox="1"/>
            <p:nvPr/>
          </p:nvSpPr>
          <p:spPr>
            <a:xfrm>
              <a:off x="229347" y="4349353"/>
              <a:ext cx="553304" cy="1200329"/>
            </a:xfrm>
            <a:prstGeom prst="rect">
              <a:avLst/>
            </a:prstGeom>
            <a:noFill/>
          </p:spPr>
          <p:txBody>
            <a:bodyPr wrap="square" rtlCol="0">
              <a:spAutoFit/>
            </a:bodyPr>
            <a:lstStyle/>
            <a:p>
              <a:r>
                <a:rPr lang="en-GB" sz="7200">
                  <a:solidFill>
                    <a:schemeClr val="accent3"/>
                  </a:solidFill>
                  <a:latin typeface="Arial" panose="020B0604020202020204" pitchFamily="34" charset="0"/>
                  <a:cs typeface="Arial" panose="020B0604020202020204" pitchFamily="34" charset="0"/>
                </a:rPr>
                <a:t>“</a:t>
              </a:r>
            </a:p>
          </p:txBody>
        </p:sp>
        <p:sp>
          <p:nvSpPr>
            <p:cNvPr id="18" name="Rectangle 17">
              <a:extLst>
                <a:ext uri="{FF2B5EF4-FFF2-40B4-BE49-F238E27FC236}">
                  <a16:creationId xmlns:a16="http://schemas.microsoft.com/office/drawing/2014/main" id="{124D7EDA-2671-DB35-294C-0E682ECDDE50}"/>
                </a:ext>
              </a:extLst>
            </p:cNvPr>
            <p:cNvSpPr/>
            <p:nvPr/>
          </p:nvSpPr>
          <p:spPr>
            <a:xfrm>
              <a:off x="2031367" y="5231924"/>
              <a:ext cx="492443" cy="1200329"/>
            </a:xfrm>
            <a:prstGeom prst="rect">
              <a:avLst/>
            </a:prstGeom>
          </p:spPr>
          <p:txBody>
            <a:bodyPr wrap="none">
              <a:spAutoFit/>
            </a:bodyPr>
            <a:lstStyle/>
            <a:p>
              <a:r>
                <a:rPr lang="en-GB" sz="7200">
                  <a:solidFill>
                    <a:schemeClr val="accent3"/>
                  </a:solidFill>
                  <a:latin typeface="Arial" panose="020B0604020202020204" pitchFamily="34" charset="0"/>
                  <a:cs typeface="Arial" panose="020B0604020202020204" pitchFamily="34" charset="0"/>
                </a:rPr>
                <a:t>”</a:t>
              </a:r>
              <a:endParaRPr lang="en-GB" sz="7200">
                <a:solidFill>
                  <a:schemeClr val="accent3"/>
                </a:solidFill>
              </a:endParaRPr>
            </a:p>
          </p:txBody>
        </p:sp>
      </p:grpSp>
      <p:grpSp>
        <p:nvGrpSpPr>
          <p:cNvPr id="19" name="Group 18">
            <a:extLst>
              <a:ext uri="{FF2B5EF4-FFF2-40B4-BE49-F238E27FC236}">
                <a16:creationId xmlns:a16="http://schemas.microsoft.com/office/drawing/2014/main" id="{C82FE022-B7D2-3D09-5C06-493B6AE0ECCB}"/>
              </a:ext>
            </a:extLst>
          </p:cNvPr>
          <p:cNvGrpSpPr/>
          <p:nvPr/>
        </p:nvGrpSpPr>
        <p:grpSpPr>
          <a:xfrm>
            <a:off x="583722" y="4448636"/>
            <a:ext cx="5187938" cy="2393548"/>
            <a:chOff x="229347" y="4349353"/>
            <a:chExt cx="5187938" cy="2393548"/>
          </a:xfrm>
        </p:grpSpPr>
        <p:sp>
          <p:nvSpPr>
            <p:cNvPr id="20" name="Rectangle 19">
              <a:extLst>
                <a:ext uri="{FF2B5EF4-FFF2-40B4-BE49-F238E27FC236}">
                  <a16:creationId xmlns:a16="http://schemas.microsoft.com/office/drawing/2014/main" id="{B6093CFB-D133-B2A7-2DD7-E1A73A242219}"/>
                </a:ext>
              </a:extLst>
            </p:cNvPr>
            <p:cNvSpPr/>
            <p:nvPr/>
          </p:nvSpPr>
          <p:spPr>
            <a:xfrm>
              <a:off x="567506" y="4601353"/>
              <a:ext cx="4849779" cy="1323439"/>
            </a:xfrm>
            <a:prstGeom prst="rect">
              <a:avLst/>
            </a:prstGeom>
          </p:spPr>
          <p:txBody>
            <a:bodyPr wrap="square">
              <a:spAutoFit/>
            </a:bodyPr>
            <a:lstStyle/>
            <a:p>
              <a:r>
                <a:rPr lang="en-GB" sz="1600">
                  <a:cs typeface="Arial" panose="020B0604020202020204" pitchFamily="34" charset="0"/>
                </a:rPr>
                <a:t>I was asked a range of questions similar to signing up to a regular GP; these covered any current medical conditions and prescriptions, height and weight for BMI, and a photo 'in tight fitting clothing' in both side and front views.</a:t>
              </a:r>
              <a:endParaRPr lang="en-GB" sz="1400">
                <a:solidFill>
                  <a:schemeClr val="accent3"/>
                </a:solidFill>
                <a:cs typeface="Arial" panose="020B0604020202020204" pitchFamily="34" charset="0"/>
              </a:endParaRPr>
            </a:p>
          </p:txBody>
        </p:sp>
        <p:sp>
          <p:nvSpPr>
            <p:cNvPr id="21" name="TextBox 20">
              <a:extLst>
                <a:ext uri="{FF2B5EF4-FFF2-40B4-BE49-F238E27FC236}">
                  <a16:creationId xmlns:a16="http://schemas.microsoft.com/office/drawing/2014/main" id="{6595793F-2A5B-93DC-5AE4-EA2AED01B8E7}"/>
                </a:ext>
              </a:extLst>
            </p:cNvPr>
            <p:cNvSpPr txBox="1"/>
            <p:nvPr/>
          </p:nvSpPr>
          <p:spPr>
            <a:xfrm>
              <a:off x="229347" y="4349353"/>
              <a:ext cx="553304" cy="1200329"/>
            </a:xfrm>
            <a:prstGeom prst="rect">
              <a:avLst/>
            </a:prstGeom>
            <a:noFill/>
          </p:spPr>
          <p:txBody>
            <a:bodyPr wrap="square" rtlCol="0">
              <a:spAutoFit/>
            </a:bodyPr>
            <a:lstStyle/>
            <a:p>
              <a:r>
                <a:rPr lang="en-GB" sz="7200">
                  <a:solidFill>
                    <a:schemeClr val="accent2"/>
                  </a:solidFill>
                  <a:latin typeface="Arial" panose="020B0604020202020204" pitchFamily="34" charset="0"/>
                  <a:cs typeface="Arial" panose="020B0604020202020204" pitchFamily="34" charset="0"/>
                </a:rPr>
                <a:t>“</a:t>
              </a:r>
            </a:p>
          </p:txBody>
        </p:sp>
        <p:sp>
          <p:nvSpPr>
            <p:cNvPr id="22" name="Rectangle 21">
              <a:extLst>
                <a:ext uri="{FF2B5EF4-FFF2-40B4-BE49-F238E27FC236}">
                  <a16:creationId xmlns:a16="http://schemas.microsoft.com/office/drawing/2014/main" id="{10FBCD17-0A32-37A6-7D48-FE563135228B}"/>
                </a:ext>
              </a:extLst>
            </p:cNvPr>
            <p:cNvSpPr/>
            <p:nvPr/>
          </p:nvSpPr>
          <p:spPr>
            <a:xfrm>
              <a:off x="1630859" y="5542572"/>
              <a:ext cx="492443" cy="1200329"/>
            </a:xfrm>
            <a:prstGeom prst="rect">
              <a:avLst/>
            </a:prstGeom>
          </p:spPr>
          <p:txBody>
            <a:bodyPr wrap="none">
              <a:spAutoFit/>
            </a:bodyPr>
            <a:lstStyle/>
            <a:p>
              <a:r>
                <a:rPr lang="en-GB" sz="7200">
                  <a:solidFill>
                    <a:schemeClr val="accent2"/>
                  </a:solidFill>
                  <a:latin typeface="Arial" panose="020B0604020202020204" pitchFamily="34" charset="0"/>
                  <a:cs typeface="Arial" panose="020B0604020202020204" pitchFamily="34" charset="0"/>
                </a:rPr>
                <a:t>”</a:t>
              </a:r>
              <a:endParaRPr lang="en-GB" sz="7200">
                <a:solidFill>
                  <a:schemeClr val="accent2"/>
                </a:solidFill>
              </a:endParaRPr>
            </a:p>
          </p:txBody>
        </p:sp>
      </p:grpSp>
      <p:grpSp>
        <p:nvGrpSpPr>
          <p:cNvPr id="23" name="Group 22">
            <a:extLst>
              <a:ext uri="{FF2B5EF4-FFF2-40B4-BE49-F238E27FC236}">
                <a16:creationId xmlns:a16="http://schemas.microsoft.com/office/drawing/2014/main" id="{0221583A-D606-72E8-AD0D-A0FE7925238A}"/>
              </a:ext>
            </a:extLst>
          </p:cNvPr>
          <p:cNvGrpSpPr/>
          <p:nvPr/>
        </p:nvGrpSpPr>
        <p:grpSpPr>
          <a:xfrm>
            <a:off x="6253088" y="2150574"/>
            <a:ext cx="5357017" cy="1452329"/>
            <a:chOff x="229347" y="4349353"/>
            <a:chExt cx="5357017" cy="1452329"/>
          </a:xfrm>
        </p:grpSpPr>
        <p:sp>
          <p:nvSpPr>
            <p:cNvPr id="24" name="Rectangle 23">
              <a:extLst>
                <a:ext uri="{FF2B5EF4-FFF2-40B4-BE49-F238E27FC236}">
                  <a16:creationId xmlns:a16="http://schemas.microsoft.com/office/drawing/2014/main" id="{EC0499C7-4322-9A61-311B-8FA4ED2045BE}"/>
                </a:ext>
              </a:extLst>
            </p:cNvPr>
            <p:cNvSpPr/>
            <p:nvPr/>
          </p:nvSpPr>
          <p:spPr>
            <a:xfrm>
              <a:off x="567506" y="4601353"/>
              <a:ext cx="4849779" cy="338554"/>
            </a:xfrm>
            <a:prstGeom prst="rect">
              <a:avLst/>
            </a:prstGeom>
          </p:spPr>
          <p:txBody>
            <a:bodyPr wrap="square">
              <a:spAutoFit/>
            </a:bodyPr>
            <a:lstStyle/>
            <a:p>
              <a:r>
                <a:rPr lang="en-GB" sz="1600">
                  <a:cs typeface="Arial" panose="020B0604020202020204" pitchFamily="34" charset="0"/>
                </a:rPr>
                <a:t>My weight height etc. Also, a photo of myself to verify.</a:t>
              </a:r>
              <a:endParaRPr lang="en-GB" sz="1400">
                <a:solidFill>
                  <a:schemeClr val="accent3"/>
                </a:solidFill>
                <a:cs typeface="Arial" panose="020B0604020202020204" pitchFamily="34" charset="0"/>
              </a:endParaRPr>
            </a:p>
          </p:txBody>
        </p:sp>
        <p:sp>
          <p:nvSpPr>
            <p:cNvPr id="25" name="TextBox 24">
              <a:extLst>
                <a:ext uri="{FF2B5EF4-FFF2-40B4-BE49-F238E27FC236}">
                  <a16:creationId xmlns:a16="http://schemas.microsoft.com/office/drawing/2014/main" id="{062172C8-DB81-43AD-10F3-29C3A3E2B990}"/>
                </a:ext>
              </a:extLst>
            </p:cNvPr>
            <p:cNvSpPr txBox="1"/>
            <p:nvPr/>
          </p:nvSpPr>
          <p:spPr>
            <a:xfrm>
              <a:off x="229347" y="4349353"/>
              <a:ext cx="553304" cy="1200329"/>
            </a:xfrm>
            <a:prstGeom prst="rect">
              <a:avLst/>
            </a:prstGeom>
            <a:noFill/>
          </p:spPr>
          <p:txBody>
            <a:bodyPr wrap="square" rtlCol="0">
              <a:spAutoFit/>
            </a:bodyPr>
            <a:lstStyle/>
            <a:p>
              <a:r>
                <a:rPr lang="en-GB" sz="7200">
                  <a:solidFill>
                    <a:schemeClr val="accent6"/>
                  </a:solidFill>
                  <a:latin typeface="Arial" panose="020B0604020202020204" pitchFamily="34" charset="0"/>
                  <a:cs typeface="Arial" panose="020B0604020202020204" pitchFamily="34" charset="0"/>
                </a:rPr>
                <a:t>“</a:t>
              </a:r>
            </a:p>
          </p:txBody>
        </p:sp>
        <p:sp>
          <p:nvSpPr>
            <p:cNvPr id="26" name="Rectangle 25">
              <a:extLst>
                <a:ext uri="{FF2B5EF4-FFF2-40B4-BE49-F238E27FC236}">
                  <a16:creationId xmlns:a16="http://schemas.microsoft.com/office/drawing/2014/main" id="{C4A90213-BCC9-D690-6EF8-E0A3225A2895}"/>
                </a:ext>
              </a:extLst>
            </p:cNvPr>
            <p:cNvSpPr/>
            <p:nvPr/>
          </p:nvSpPr>
          <p:spPr>
            <a:xfrm>
              <a:off x="5093921" y="4601353"/>
              <a:ext cx="492443" cy="1200329"/>
            </a:xfrm>
            <a:prstGeom prst="rect">
              <a:avLst/>
            </a:prstGeom>
          </p:spPr>
          <p:txBody>
            <a:bodyPr wrap="none">
              <a:spAutoFit/>
            </a:bodyPr>
            <a:lstStyle/>
            <a:p>
              <a:r>
                <a:rPr lang="en-GB" sz="7200">
                  <a:solidFill>
                    <a:schemeClr val="accent6"/>
                  </a:solidFill>
                  <a:latin typeface="Arial" panose="020B0604020202020204" pitchFamily="34" charset="0"/>
                  <a:cs typeface="Arial" panose="020B0604020202020204" pitchFamily="34" charset="0"/>
                </a:rPr>
                <a:t>”</a:t>
              </a:r>
              <a:endParaRPr lang="en-GB" sz="7200">
                <a:solidFill>
                  <a:schemeClr val="accent6"/>
                </a:solidFill>
              </a:endParaRPr>
            </a:p>
          </p:txBody>
        </p:sp>
      </p:grpSp>
      <p:grpSp>
        <p:nvGrpSpPr>
          <p:cNvPr id="27" name="Group 26">
            <a:extLst>
              <a:ext uri="{FF2B5EF4-FFF2-40B4-BE49-F238E27FC236}">
                <a16:creationId xmlns:a16="http://schemas.microsoft.com/office/drawing/2014/main" id="{6724F96E-8F4C-7C0F-7E15-8DD7B67F7674}"/>
              </a:ext>
            </a:extLst>
          </p:cNvPr>
          <p:cNvGrpSpPr/>
          <p:nvPr/>
        </p:nvGrpSpPr>
        <p:grpSpPr>
          <a:xfrm>
            <a:off x="6422167" y="3455674"/>
            <a:ext cx="5187938" cy="2109454"/>
            <a:chOff x="229347" y="4349353"/>
            <a:chExt cx="5187938" cy="2109454"/>
          </a:xfrm>
        </p:grpSpPr>
        <p:sp>
          <p:nvSpPr>
            <p:cNvPr id="28" name="Rectangle 27">
              <a:extLst>
                <a:ext uri="{FF2B5EF4-FFF2-40B4-BE49-F238E27FC236}">
                  <a16:creationId xmlns:a16="http://schemas.microsoft.com/office/drawing/2014/main" id="{214F6311-B313-E031-F1FF-F37E6242D31A}"/>
                </a:ext>
              </a:extLst>
            </p:cNvPr>
            <p:cNvSpPr/>
            <p:nvPr/>
          </p:nvSpPr>
          <p:spPr>
            <a:xfrm>
              <a:off x="567506" y="4601353"/>
              <a:ext cx="4849779" cy="1077218"/>
            </a:xfrm>
            <a:prstGeom prst="rect">
              <a:avLst/>
            </a:prstGeom>
          </p:spPr>
          <p:txBody>
            <a:bodyPr wrap="square">
              <a:spAutoFit/>
            </a:bodyPr>
            <a:lstStyle/>
            <a:p>
              <a:r>
                <a:rPr lang="en-GB" sz="1600">
                  <a:cs typeface="Arial" panose="020B0604020202020204" pitchFamily="34" charset="0"/>
                </a:rPr>
                <a:t>Supplied during face to face with pharmacist in an NHS Pharmacy running a private service - took my weight, height and worked out BMI, took drug history and general health and wellbeing state.</a:t>
              </a:r>
              <a:endParaRPr lang="en-GB" sz="1400">
                <a:solidFill>
                  <a:schemeClr val="accent3"/>
                </a:solidFill>
                <a:cs typeface="Arial" panose="020B0604020202020204" pitchFamily="34" charset="0"/>
              </a:endParaRPr>
            </a:p>
          </p:txBody>
        </p:sp>
        <p:sp>
          <p:nvSpPr>
            <p:cNvPr id="29" name="TextBox 28">
              <a:extLst>
                <a:ext uri="{FF2B5EF4-FFF2-40B4-BE49-F238E27FC236}">
                  <a16:creationId xmlns:a16="http://schemas.microsoft.com/office/drawing/2014/main" id="{12D74247-4E56-7973-9DB2-3243AEFA8034}"/>
                </a:ext>
              </a:extLst>
            </p:cNvPr>
            <p:cNvSpPr txBox="1"/>
            <p:nvPr/>
          </p:nvSpPr>
          <p:spPr>
            <a:xfrm>
              <a:off x="229347" y="4349353"/>
              <a:ext cx="553304" cy="1200329"/>
            </a:xfrm>
            <a:prstGeom prst="rect">
              <a:avLst/>
            </a:prstGeom>
            <a:noFill/>
          </p:spPr>
          <p:txBody>
            <a:bodyPr wrap="square" rtlCol="0">
              <a:spAutoFit/>
            </a:bodyPr>
            <a:lstStyle/>
            <a:p>
              <a:r>
                <a:rPr lang="en-GB" sz="7200">
                  <a:solidFill>
                    <a:schemeClr val="accent1"/>
                  </a:solidFill>
                  <a:latin typeface="Arial" panose="020B0604020202020204" pitchFamily="34" charset="0"/>
                  <a:cs typeface="Arial" panose="020B0604020202020204" pitchFamily="34" charset="0"/>
                </a:rPr>
                <a:t>“</a:t>
              </a:r>
            </a:p>
          </p:txBody>
        </p:sp>
        <p:sp>
          <p:nvSpPr>
            <p:cNvPr id="30" name="Rectangle 29">
              <a:extLst>
                <a:ext uri="{FF2B5EF4-FFF2-40B4-BE49-F238E27FC236}">
                  <a16:creationId xmlns:a16="http://schemas.microsoft.com/office/drawing/2014/main" id="{ADB388ED-DACB-C908-F8E1-526361DEC012}"/>
                </a:ext>
              </a:extLst>
            </p:cNvPr>
            <p:cNvSpPr/>
            <p:nvPr/>
          </p:nvSpPr>
          <p:spPr>
            <a:xfrm>
              <a:off x="3501223" y="5258478"/>
              <a:ext cx="492443" cy="1200329"/>
            </a:xfrm>
            <a:prstGeom prst="rect">
              <a:avLst/>
            </a:prstGeom>
          </p:spPr>
          <p:txBody>
            <a:bodyPr wrap="none">
              <a:spAutoFit/>
            </a:bodyPr>
            <a:lstStyle/>
            <a:p>
              <a:r>
                <a:rPr lang="en-GB" sz="7200">
                  <a:solidFill>
                    <a:schemeClr val="accent1"/>
                  </a:solidFill>
                  <a:latin typeface="Arial" panose="020B0604020202020204" pitchFamily="34" charset="0"/>
                  <a:cs typeface="Arial" panose="020B0604020202020204" pitchFamily="34" charset="0"/>
                </a:rPr>
                <a:t>”</a:t>
              </a:r>
              <a:endParaRPr lang="en-GB" sz="7200">
                <a:solidFill>
                  <a:schemeClr val="accent1"/>
                </a:solidFill>
              </a:endParaRPr>
            </a:p>
          </p:txBody>
        </p:sp>
      </p:grpSp>
    </p:spTree>
    <p:extLst>
      <p:ext uri="{BB962C8B-B14F-4D97-AF65-F5344CB8AC3E}">
        <p14:creationId xmlns:p14="http://schemas.microsoft.com/office/powerpoint/2010/main" val="2107787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19D2A31-67BE-19FA-A3E6-04C9A599A6D0}"/>
              </a:ext>
            </a:extLst>
          </p:cNvPr>
          <p:cNvSpPr>
            <a:spLocks noGrp="1"/>
          </p:cNvSpPr>
          <p:nvPr>
            <p:ph type="title"/>
          </p:nvPr>
        </p:nvSpPr>
        <p:spPr>
          <a:xfrm>
            <a:off x="386686" y="276171"/>
            <a:ext cx="10515600" cy="794867"/>
          </a:xfrm>
        </p:spPr>
        <p:txBody>
          <a:bodyPr>
            <a:normAutofit/>
          </a:bodyPr>
          <a:lstStyle/>
          <a:p>
            <a:r>
              <a:rPr lang="en-GB" sz="3600" b="1">
                <a:solidFill>
                  <a:schemeClr val="accent6"/>
                </a:solidFill>
                <a:latin typeface="+mn-lt"/>
              </a:rPr>
              <a:t>Access through a private supplier</a:t>
            </a:r>
          </a:p>
        </p:txBody>
      </p:sp>
      <p:cxnSp>
        <p:nvCxnSpPr>
          <p:cNvPr id="10" name="Straight Connector 9">
            <a:extLst>
              <a:ext uri="{FF2B5EF4-FFF2-40B4-BE49-F238E27FC236}">
                <a16:creationId xmlns:a16="http://schemas.microsoft.com/office/drawing/2014/main" id="{53E3495C-DD69-1326-F184-460A99C972E8}"/>
              </a:ext>
            </a:extLst>
          </p:cNvPr>
          <p:cNvCxnSpPr/>
          <p:nvPr/>
        </p:nvCxnSpPr>
        <p:spPr>
          <a:xfrm>
            <a:off x="232012" y="960385"/>
            <a:ext cx="11573302"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58F0D80F-528F-08F9-DD47-6859C3723641}"/>
              </a:ext>
            </a:extLst>
          </p:cNvPr>
          <p:cNvSpPr txBox="1"/>
          <p:nvPr/>
        </p:nvSpPr>
        <p:spPr>
          <a:xfrm>
            <a:off x="524858" y="1071037"/>
            <a:ext cx="10473919" cy="584775"/>
          </a:xfrm>
          <a:prstGeom prst="rect">
            <a:avLst/>
          </a:prstGeom>
          <a:noFill/>
        </p:spPr>
        <p:txBody>
          <a:bodyPr wrap="square" rtlCol="0">
            <a:spAutoFit/>
          </a:bodyPr>
          <a:lstStyle/>
          <a:p>
            <a:r>
              <a:rPr lang="en-GB" sz="1600" b="1"/>
              <a:t>What additional information have you received from the private supplier while taking the medicine, for example, about usage, side effects or potential risks?</a:t>
            </a:r>
          </a:p>
        </p:txBody>
      </p:sp>
      <p:cxnSp>
        <p:nvCxnSpPr>
          <p:cNvPr id="4" name="Straight Connector 3">
            <a:extLst>
              <a:ext uri="{FF2B5EF4-FFF2-40B4-BE49-F238E27FC236}">
                <a16:creationId xmlns:a16="http://schemas.microsoft.com/office/drawing/2014/main" id="{CC1A4B81-1577-9D32-DFA8-B3E7EDCFB6CB}"/>
              </a:ext>
            </a:extLst>
          </p:cNvPr>
          <p:cNvCxnSpPr/>
          <p:nvPr/>
        </p:nvCxnSpPr>
        <p:spPr>
          <a:xfrm>
            <a:off x="232012" y="960385"/>
            <a:ext cx="11573302"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DDFD9B7A-1200-A0C8-5B95-289F57A22AF9}"/>
              </a:ext>
            </a:extLst>
          </p:cNvPr>
          <p:cNvSpPr txBox="1"/>
          <p:nvPr/>
        </p:nvSpPr>
        <p:spPr>
          <a:xfrm>
            <a:off x="162644" y="6341992"/>
            <a:ext cx="9611832" cy="430887"/>
          </a:xfrm>
          <a:prstGeom prst="rect">
            <a:avLst/>
          </a:prstGeom>
          <a:noFill/>
        </p:spPr>
        <p:txBody>
          <a:bodyPr wrap="square" rtlCol="0">
            <a:spAutoFit/>
          </a:bodyPr>
          <a:lstStyle/>
          <a:p>
            <a:r>
              <a:rPr lang="en-GB" sz="1100">
                <a:cs typeface="Arial" panose="020B0604020202020204" pitchFamily="34" charset="0"/>
              </a:rPr>
              <a:t>The above quotes are from respondents’ answers to the question, “What additional information have you received from the private supplier while taking the medicine, for example, about usage, side effects or potential risks?” The question allowed free text entry.</a:t>
            </a:r>
            <a:endParaRPr lang="en-GB" sz="1100">
              <a:highlight>
                <a:srgbClr val="FFFF00"/>
              </a:highlight>
              <a:cs typeface="Arial" panose="020B0604020202020204" pitchFamily="34" charset="0"/>
            </a:endParaRPr>
          </a:p>
        </p:txBody>
      </p:sp>
      <p:grpSp>
        <p:nvGrpSpPr>
          <p:cNvPr id="7" name="Group 6">
            <a:extLst>
              <a:ext uri="{FF2B5EF4-FFF2-40B4-BE49-F238E27FC236}">
                <a16:creationId xmlns:a16="http://schemas.microsoft.com/office/drawing/2014/main" id="{F8BA59D6-0626-E453-6C3D-39ACE51545E6}"/>
              </a:ext>
            </a:extLst>
          </p:cNvPr>
          <p:cNvGrpSpPr/>
          <p:nvPr/>
        </p:nvGrpSpPr>
        <p:grpSpPr>
          <a:xfrm>
            <a:off x="5855911" y="4147951"/>
            <a:ext cx="5531247" cy="2048727"/>
            <a:chOff x="479411" y="2538823"/>
            <a:chExt cx="4799630" cy="2048727"/>
          </a:xfrm>
        </p:grpSpPr>
        <p:sp>
          <p:nvSpPr>
            <p:cNvPr id="8" name="Rectangle 7">
              <a:extLst>
                <a:ext uri="{FF2B5EF4-FFF2-40B4-BE49-F238E27FC236}">
                  <a16:creationId xmlns:a16="http://schemas.microsoft.com/office/drawing/2014/main" id="{C0F7E812-DBA9-76BA-7C9C-BCAD72AF2E0B}"/>
                </a:ext>
              </a:extLst>
            </p:cNvPr>
            <p:cNvSpPr/>
            <p:nvPr/>
          </p:nvSpPr>
          <p:spPr>
            <a:xfrm>
              <a:off x="816021" y="2753795"/>
              <a:ext cx="4174223" cy="1077218"/>
            </a:xfrm>
            <a:prstGeom prst="rect">
              <a:avLst/>
            </a:prstGeom>
          </p:spPr>
          <p:txBody>
            <a:bodyPr wrap="square">
              <a:spAutoFit/>
            </a:bodyPr>
            <a:lstStyle/>
            <a:p>
              <a:r>
                <a:rPr lang="en-GB" sz="1600"/>
                <a:t>I was provided with information about potential side effects, what is currently known about the likelihood of each side effect, as well as information on how to report them. The potential risks were explained to me.</a:t>
              </a:r>
            </a:p>
          </p:txBody>
        </p:sp>
        <p:sp>
          <p:nvSpPr>
            <p:cNvPr id="11" name="TextBox 10">
              <a:extLst>
                <a:ext uri="{FF2B5EF4-FFF2-40B4-BE49-F238E27FC236}">
                  <a16:creationId xmlns:a16="http://schemas.microsoft.com/office/drawing/2014/main" id="{A38E4722-BC87-85C9-5F60-227354CDF411}"/>
                </a:ext>
              </a:extLst>
            </p:cNvPr>
            <p:cNvSpPr txBox="1"/>
            <p:nvPr/>
          </p:nvSpPr>
          <p:spPr>
            <a:xfrm>
              <a:off x="479411" y="2538823"/>
              <a:ext cx="564365" cy="1200329"/>
            </a:xfrm>
            <a:prstGeom prst="rect">
              <a:avLst/>
            </a:prstGeom>
            <a:noFill/>
          </p:spPr>
          <p:txBody>
            <a:bodyPr wrap="square" rtlCol="0">
              <a:spAutoFit/>
            </a:bodyPr>
            <a:lstStyle/>
            <a:p>
              <a:r>
                <a:rPr lang="en-GB" sz="7200">
                  <a:solidFill>
                    <a:schemeClr val="accent4"/>
                  </a:solidFill>
                  <a:latin typeface="Arial" panose="020B0604020202020204" pitchFamily="34" charset="0"/>
                  <a:cs typeface="Arial" panose="020B0604020202020204" pitchFamily="34" charset="0"/>
                </a:rPr>
                <a:t>“</a:t>
              </a:r>
            </a:p>
          </p:txBody>
        </p:sp>
        <p:sp>
          <p:nvSpPr>
            <p:cNvPr id="12" name="Rectangle 11">
              <a:extLst>
                <a:ext uri="{FF2B5EF4-FFF2-40B4-BE49-F238E27FC236}">
                  <a16:creationId xmlns:a16="http://schemas.microsoft.com/office/drawing/2014/main" id="{68D9C360-EE5A-02BE-727F-6D4F3350BA07}"/>
                </a:ext>
              </a:extLst>
            </p:cNvPr>
            <p:cNvSpPr/>
            <p:nvPr/>
          </p:nvSpPr>
          <p:spPr>
            <a:xfrm>
              <a:off x="4851733" y="3387221"/>
              <a:ext cx="427308" cy="1200329"/>
            </a:xfrm>
            <a:prstGeom prst="rect">
              <a:avLst/>
            </a:prstGeom>
          </p:spPr>
          <p:txBody>
            <a:bodyPr wrap="none">
              <a:spAutoFit/>
            </a:bodyPr>
            <a:lstStyle/>
            <a:p>
              <a:r>
                <a:rPr lang="en-GB" sz="7200">
                  <a:solidFill>
                    <a:schemeClr val="accent4"/>
                  </a:solidFill>
                  <a:latin typeface="Arial" panose="020B0604020202020204" pitchFamily="34" charset="0"/>
                  <a:cs typeface="Arial" panose="020B0604020202020204" pitchFamily="34" charset="0"/>
                </a:rPr>
                <a:t>”</a:t>
              </a:r>
              <a:endParaRPr lang="en-GB" sz="7200">
                <a:solidFill>
                  <a:schemeClr val="accent4"/>
                </a:solidFill>
              </a:endParaRPr>
            </a:p>
          </p:txBody>
        </p:sp>
      </p:grpSp>
      <p:grpSp>
        <p:nvGrpSpPr>
          <p:cNvPr id="15" name="Group 14">
            <a:extLst>
              <a:ext uri="{FF2B5EF4-FFF2-40B4-BE49-F238E27FC236}">
                <a16:creationId xmlns:a16="http://schemas.microsoft.com/office/drawing/2014/main" id="{D55AB32A-4C41-F2A8-F030-C134757445FC}"/>
              </a:ext>
            </a:extLst>
          </p:cNvPr>
          <p:cNvGrpSpPr/>
          <p:nvPr/>
        </p:nvGrpSpPr>
        <p:grpSpPr>
          <a:xfrm>
            <a:off x="472492" y="1877770"/>
            <a:ext cx="5187938" cy="2136522"/>
            <a:chOff x="229347" y="4349353"/>
            <a:chExt cx="5187938" cy="2136522"/>
          </a:xfrm>
        </p:grpSpPr>
        <p:sp>
          <p:nvSpPr>
            <p:cNvPr id="16" name="Rectangle 15">
              <a:extLst>
                <a:ext uri="{FF2B5EF4-FFF2-40B4-BE49-F238E27FC236}">
                  <a16:creationId xmlns:a16="http://schemas.microsoft.com/office/drawing/2014/main" id="{EBA0DE09-3719-0A11-5E2F-99D8CE139BA3}"/>
                </a:ext>
              </a:extLst>
            </p:cNvPr>
            <p:cNvSpPr/>
            <p:nvPr/>
          </p:nvSpPr>
          <p:spPr>
            <a:xfrm>
              <a:off x="567506" y="4601353"/>
              <a:ext cx="4849779" cy="1077218"/>
            </a:xfrm>
            <a:prstGeom prst="rect">
              <a:avLst/>
            </a:prstGeom>
          </p:spPr>
          <p:txBody>
            <a:bodyPr wrap="square">
              <a:spAutoFit/>
            </a:bodyPr>
            <a:lstStyle/>
            <a:p>
              <a:r>
                <a:rPr lang="en-GB" sz="1600">
                  <a:cs typeface="Arial" panose="020B0604020202020204" pitchFamily="34" charset="0"/>
                </a:rPr>
                <a:t>None, except for the leaflet that comes with the </a:t>
              </a:r>
              <a:r>
                <a:rPr lang="en-GB" sz="1600" err="1">
                  <a:cs typeface="Arial" panose="020B0604020202020204" pitchFamily="34" charset="0"/>
                </a:rPr>
                <a:t>Mounjaro</a:t>
              </a:r>
              <a:r>
                <a:rPr lang="en-GB" sz="1600">
                  <a:cs typeface="Arial" panose="020B0604020202020204" pitchFamily="34" charset="0"/>
                </a:rPr>
                <a:t> pen. As mentioned in my previous answer, my information was provided by the NHS bariatric/obesity team, through whom I get the prescription.</a:t>
              </a:r>
              <a:endParaRPr lang="en-GB" sz="1400">
                <a:solidFill>
                  <a:schemeClr val="accent3"/>
                </a:solidFill>
                <a:cs typeface="Arial" panose="020B0604020202020204" pitchFamily="34" charset="0"/>
              </a:endParaRPr>
            </a:p>
          </p:txBody>
        </p:sp>
        <p:sp>
          <p:nvSpPr>
            <p:cNvPr id="17" name="TextBox 16">
              <a:extLst>
                <a:ext uri="{FF2B5EF4-FFF2-40B4-BE49-F238E27FC236}">
                  <a16:creationId xmlns:a16="http://schemas.microsoft.com/office/drawing/2014/main" id="{97F79843-BC6A-9094-D185-1DD6F1B8458B}"/>
                </a:ext>
              </a:extLst>
            </p:cNvPr>
            <p:cNvSpPr txBox="1"/>
            <p:nvPr/>
          </p:nvSpPr>
          <p:spPr>
            <a:xfrm>
              <a:off x="229347" y="4349353"/>
              <a:ext cx="553304" cy="1200329"/>
            </a:xfrm>
            <a:prstGeom prst="rect">
              <a:avLst/>
            </a:prstGeom>
            <a:noFill/>
          </p:spPr>
          <p:txBody>
            <a:bodyPr wrap="square" rtlCol="0">
              <a:spAutoFit/>
            </a:bodyPr>
            <a:lstStyle/>
            <a:p>
              <a:r>
                <a:rPr lang="en-GB" sz="7200">
                  <a:solidFill>
                    <a:schemeClr val="accent3"/>
                  </a:solidFill>
                  <a:latin typeface="Arial" panose="020B0604020202020204" pitchFamily="34" charset="0"/>
                  <a:cs typeface="Arial" panose="020B0604020202020204" pitchFamily="34" charset="0"/>
                </a:rPr>
                <a:t>“</a:t>
              </a:r>
            </a:p>
          </p:txBody>
        </p:sp>
        <p:sp>
          <p:nvSpPr>
            <p:cNvPr id="18" name="Rectangle 17">
              <a:extLst>
                <a:ext uri="{FF2B5EF4-FFF2-40B4-BE49-F238E27FC236}">
                  <a16:creationId xmlns:a16="http://schemas.microsoft.com/office/drawing/2014/main" id="{124D7EDA-2671-DB35-294C-0E682ECDDE50}"/>
                </a:ext>
              </a:extLst>
            </p:cNvPr>
            <p:cNvSpPr/>
            <p:nvPr/>
          </p:nvSpPr>
          <p:spPr>
            <a:xfrm>
              <a:off x="4192676" y="5285546"/>
              <a:ext cx="492443" cy="1200329"/>
            </a:xfrm>
            <a:prstGeom prst="rect">
              <a:avLst/>
            </a:prstGeom>
          </p:spPr>
          <p:txBody>
            <a:bodyPr wrap="none">
              <a:spAutoFit/>
            </a:bodyPr>
            <a:lstStyle/>
            <a:p>
              <a:r>
                <a:rPr lang="en-GB" sz="7200">
                  <a:solidFill>
                    <a:schemeClr val="accent3"/>
                  </a:solidFill>
                  <a:latin typeface="Arial" panose="020B0604020202020204" pitchFamily="34" charset="0"/>
                  <a:cs typeface="Arial" panose="020B0604020202020204" pitchFamily="34" charset="0"/>
                </a:rPr>
                <a:t>”</a:t>
              </a:r>
              <a:endParaRPr lang="en-GB" sz="7200">
                <a:solidFill>
                  <a:schemeClr val="accent3"/>
                </a:solidFill>
              </a:endParaRPr>
            </a:p>
          </p:txBody>
        </p:sp>
      </p:grpSp>
      <p:grpSp>
        <p:nvGrpSpPr>
          <p:cNvPr id="19" name="Group 18">
            <a:extLst>
              <a:ext uri="{FF2B5EF4-FFF2-40B4-BE49-F238E27FC236}">
                <a16:creationId xmlns:a16="http://schemas.microsoft.com/office/drawing/2014/main" id="{C82FE022-B7D2-3D09-5C06-493B6AE0ECCB}"/>
              </a:ext>
            </a:extLst>
          </p:cNvPr>
          <p:cNvGrpSpPr/>
          <p:nvPr/>
        </p:nvGrpSpPr>
        <p:grpSpPr>
          <a:xfrm>
            <a:off x="667973" y="3476839"/>
            <a:ext cx="5187938" cy="2106826"/>
            <a:chOff x="229347" y="4349353"/>
            <a:chExt cx="5187938" cy="2106826"/>
          </a:xfrm>
        </p:grpSpPr>
        <p:sp>
          <p:nvSpPr>
            <p:cNvPr id="20" name="Rectangle 19">
              <a:extLst>
                <a:ext uri="{FF2B5EF4-FFF2-40B4-BE49-F238E27FC236}">
                  <a16:creationId xmlns:a16="http://schemas.microsoft.com/office/drawing/2014/main" id="{B6093CFB-D133-B2A7-2DD7-E1A73A242219}"/>
                </a:ext>
              </a:extLst>
            </p:cNvPr>
            <p:cNvSpPr/>
            <p:nvPr/>
          </p:nvSpPr>
          <p:spPr>
            <a:xfrm>
              <a:off x="567506" y="4601353"/>
              <a:ext cx="4849779" cy="1077218"/>
            </a:xfrm>
            <a:prstGeom prst="rect">
              <a:avLst/>
            </a:prstGeom>
          </p:spPr>
          <p:txBody>
            <a:bodyPr wrap="square">
              <a:spAutoFit/>
            </a:bodyPr>
            <a:lstStyle/>
            <a:p>
              <a:r>
                <a:rPr lang="en-GB" sz="1600">
                  <a:cs typeface="Arial" panose="020B0604020202020204" pitchFamily="34" charset="0"/>
                </a:rPr>
                <a:t>Warning on side effects and a question about side effects experienced every time of renewal in order to determine whether to reduce, maintain or increase dosage.</a:t>
              </a:r>
              <a:endParaRPr lang="en-GB" sz="1400">
                <a:solidFill>
                  <a:schemeClr val="accent3"/>
                </a:solidFill>
                <a:cs typeface="Arial" panose="020B0604020202020204" pitchFamily="34" charset="0"/>
              </a:endParaRPr>
            </a:p>
          </p:txBody>
        </p:sp>
        <p:sp>
          <p:nvSpPr>
            <p:cNvPr id="21" name="TextBox 20">
              <a:extLst>
                <a:ext uri="{FF2B5EF4-FFF2-40B4-BE49-F238E27FC236}">
                  <a16:creationId xmlns:a16="http://schemas.microsoft.com/office/drawing/2014/main" id="{6595793F-2A5B-93DC-5AE4-EA2AED01B8E7}"/>
                </a:ext>
              </a:extLst>
            </p:cNvPr>
            <p:cNvSpPr txBox="1"/>
            <p:nvPr/>
          </p:nvSpPr>
          <p:spPr>
            <a:xfrm>
              <a:off x="229347" y="4349353"/>
              <a:ext cx="553304" cy="1200329"/>
            </a:xfrm>
            <a:prstGeom prst="rect">
              <a:avLst/>
            </a:prstGeom>
            <a:noFill/>
          </p:spPr>
          <p:txBody>
            <a:bodyPr wrap="square" rtlCol="0">
              <a:spAutoFit/>
            </a:bodyPr>
            <a:lstStyle/>
            <a:p>
              <a:r>
                <a:rPr lang="en-GB" sz="7200">
                  <a:solidFill>
                    <a:schemeClr val="accent2"/>
                  </a:solidFill>
                  <a:latin typeface="Arial" panose="020B0604020202020204" pitchFamily="34" charset="0"/>
                  <a:cs typeface="Arial" panose="020B0604020202020204" pitchFamily="34" charset="0"/>
                </a:rPr>
                <a:t>“</a:t>
              </a:r>
            </a:p>
          </p:txBody>
        </p:sp>
        <p:sp>
          <p:nvSpPr>
            <p:cNvPr id="22" name="Rectangle 21">
              <a:extLst>
                <a:ext uri="{FF2B5EF4-FFF2-40B4-BE49-F238E27FC236}">
                  <a16:creationId xmlns:a16="http://schemas.microsoft.com/office/drawing/2014/main" id="{10FBCD17-0A32-37A6-7D48-FE563135228B}"/>
                </a:ext>
              </a:extLst>
            </p:cNvPr>
            <p:cNvSpPr/>
            <p:nvPr/>
          </p:nvSpPr>
          <p:spPr>
            <a:xfrm>
              <a:off x="1343411" y="5255850"/>
              <a:ext cx="492443" cy="1200329"/>
            </a:xfrm>
            <a:prstGeom prst="rect">
              <a:avLst/>
            </a:prstGeom>
          </p:spPr>
          <p:txBody>
            <a:bodyPr wrap="none">
              <a:spAutoFit/>
            </a:bodyPr>
            <a:lstStyle/>
            <a:p>
              <a:r>
                <a:rPr lang="en-GB" sz="7200">
                  <a:solidFill>
                    <a:schemeClr val="accent2"/>
                  </a:solidFill>
                  <a:latin typeface="Arial" panose="020B0604020202020204" pitchFamily="34" charset="0"/>
                  <a:cs typeface="Arial" panose="020B0604020202020204" pitchFamily="34" charset="0"/>
                </a:rPr>
                <a:t>”</a:t>
              </a:r>
              <a:endParaRPr lang="en-GB" sz="7200">
                <a:solidFill>
                  <a:schemeClr val="accent2"/>
                </a:solidFill>
              </a:endParaRPr>
            </a:p>
          </p:txBody>
        </p:sp>
      </p:grpSp>
      <p:grpSp>
        <p:nvGrpSpPr>
          <p:cNvPr id="23" name="Group 22">
            <a:extLst>
              <a:ext uri="{FF2B5EF4-FFF2-40B4-BE49-F238E27FC236}">
                <a16:creationId xmlns:a16="http://schemas.microsoft.com/office/drawing/2014/main" id="{0221583A-D606-72E8-AD0D-A0FE7925238A}"/>
              </a:ext>
            </a:extLst>
          </p:cNvPr>
          <p:cNvGrpSpPr/>
          <p:nvPr/>
        </p:nvGrpSpPr>
        <p:grpSpPr>
          <a:xfrm>
            <a:off x="6253088" y="1464736"/>
            <a:ext cx="5552226" cy="1637504"/>
            <a:chOff x="229347" y="4349353"/>
            <a:chExt cx="5552226" cy="1637504"/>
          </a:xfrm>
        </p:grpSpPr>
        <p:sp>
          <p:nvSpPr>
            <p:cNvPr id="24" name="Rectangle 23">
              <a:extLst>
                <a:ext uri="{FF2B5EF4-FFF2-40B4-BE49-F238E27FC236}">
                  <a16:creationId xmlns:a16="http://schemas.microsoft.com/office/drawing/2014/main" id="{EC0499C7-4322-9A61-311B-8FA4ED2045BE}"/>
                </a:ext>
              </a:extLst>
            </p:cNvPr>
            <p:cNvSpPr/>
            <p:nvPr/>
          </p:nvSpPr>
          <p:spPr>
            <a:xfrm>
              <a:off x="567506" y="4601353"/>
              <a:ext cx="4932780" cy="584775"/>
            </a:xfrm>
            <a:prstGeom prst="rect">
              <a:avLst/>
            </a:prstGeom>
          </p:spPr>
          <p:txBody>
            <a:bodyPr wrap="square">
              <a:spAutoFit/>
            </a:bodyPr>
            <a:lstStyle/>
            <a:p>
              <a:r>
                <a:rPr lang="en-GB" sz="1600">
                  <a:cs typeface="Arial" panose="020B0604020202020204" pitchFamily="34" charset="0"/>
                </a:rPr>
                <a:t>The private supplier was very good - lots of information surrounding it on usage side effects or potential risks etc.</a:t>
              </a:r>
              <a:endParaRPr lang="en-GB" sz="1400">
                <a:solidFill>
                  <a:schemeClr val="accent3"/>
                </a:solidFill>
                <a:cs typeface="Arial" panose="020B0604020202020204" pitchFamily="34" charset="0"/>
              </a:endParaRPr>
            </a:p>
          </p:txBody>
        </p:sp>
        <p:sp>
          <p:nvSpPr>
            <p:cNvPr id="25" name="TextBox 24">
              <a:extLst>
                <a:ext uri="{FF2B5EF4-FFF2-40B4-BE49-F238E27FC236}">
                  <a16:creationId xmlns:a16="http://schemas.microsoft.com/office/drawing/2014/main" id="{062172C8-DB81-43AD-10F3-29C3A3E2B990}"/>
                </a:ext>
              </a:extLst>
            </p:cNvPr>
            <p:cNvSpPr txBox="1"/>
            <p:nvPr/>
          </p:nvSpPr>
          <p:spPr>
            <a:xfrm>
              <a:off x="229347" y="4349353"/>
              <a:ext cx="553304" cy="1200329"/>
            </a:xfrm>
            <a:prstGeom prst="rect">
              <a:avLst/>
            </a:prstGeom>
            <a:noFill/>
          </p:spPr>
          <p:txBody>
            <a:bodyPr wrap="square" rtlCol="0">
              <a:spAutoFit/>
            </a:bodyPr>
            <a:lstStyle/>
            <a:p>
              <a:r>
                <a:rPr lang="en-GB" sz="7200">
                  <a:solidFill>
                    <a:schemeClr val="accent6"/>
                  </a:solidFill>
                  <a:latin typeface="Arial" panose="020B0604020202020204" pitchFamily="34" charset="0"/>
                  <a:cs typeface="Arial" panose="020B0604020202020204" pitchFamily="34" charset="0"/>
                </a:rPr>
                <a:t>“</a:t>
              </a:r>
            </a:p>
          </p:txBody>
        </p:sp>
        <p:sp>
          <p:nvSpPr>
            <p:cNvPr id="26" name="Rectangle 25">
              <a:extLst>
                <a:ext uri="{FF2B5EF4-FFF2-40B4-BE49-F238E27FC236}">
                  <a16:creationId xmlns:a16="http://schemas.microsoft.com/office/drawing/2014/main" id="{C4A90213-BCC9-D690-6EF8-E0A3225A2895}"/>
                </a:ext>
              </a:extLst>
            </p:cNvPr>
            <p:cNvSpPr/>
            <p:nvPr/>
          </p:nvSpPr>
          <p:spPr>
            <a:xfrm>
              <a:off x="5289130" y="4786528"/>
              <a:ext cx="492443" cy="1200329"/>
            </a:xfrm>
            <a:prstGeom prst="rect">
              <a:avLst/>
            </a:prstGeom>
          </p:spPr>
          <p:txBody>
            <a:bodyPr wrap="none">
              <a:spAutoFit/>
            </a:bodyPr>
            <a:lstStyle/>
            <a:p>
              <a:r>
                <a:rPr lang="en-GB" sz="7200">
                  <a:solidFill>
                    <a:schemeClr val="accent6"/>
                  </a:solidFill>
                  <a:latin typeface="Arial" panose="020B0604020202020204" pitchFamily="34" charset="0"/>
                  <a:cs typeface="Arial" panose="020B0604020202020204" pitchFamily="34" charset="0"/>
                </a:rPr>
                <a:t>”</a:t>
              </a:r>
              <a:endParaRPr lang="en-GB" sz="7200">
                <a:solidFill>
                  <a:schemeClr val="accent6"/>
                </a:solidFill>
              </a:endParaRPr>
            </a:p>
          </p:txBody>
        </p:sp>
      </p:grpSp>
      <p:grpSp>
        <p:nvGrpSpPr>
          <p:cNvPr id="27" name="Group 26">
            <a:extLst>
              <a:ext uri="{FF2B5EF4-FFF2-40B4-BE49-F238E27FC236}">
                <a16:creationId xmlns:a16="http://schemas.microsoft.com/office/drawing/2014/main" id="{6724F96E-8F4C-7C0F-7E15-8DD7B67F7674}"/>
              </a:ext>
            </a:extLst>
          </p:cNvPr>
          <p:cNvGrpSpPr/>
          <p:nvPr/>
        </p:nvGrpSpPr>
        <p:grpSpPr>
          <a:xfrm>
            <a:off x="6224420" y="2649456"/>
            <a:ext cx="5187938" cy="1867827"/>
            <a:chOff x="229347" y="4349353"/>
            <a:chExt cx="5187938" cy="1867827"/>
          </a:xfrm>
        </p:grpSpPr>
        <p:sp>
          <p:nvSpPr>
            <p:cNvPr id="28" name="Rectangle 27">
              <a:extLst>
                <a:ext uri="{FF2B5EF4-FFF2-40B4-BE49-F238E27FC236}">
                  <a16:creationId xmlns:a16="http://schemas.microsoft.com/office/drawing/2014/main" id="{214F6311-B313-E031-F1FF-F37E6242D31A}"/>
                </a:ext>
              </a:extLst>
            </p:cNvPr>
            <p:cNvSpPr/>
            <p:nvPr/>
          </p:nvSpPr>
          <p:spPr>
            <a:xfrm>
              <a:off x="567506" y="4601353"/>
              <a:ext cx="4849779" cy="830997"/>
            </a:xfrm>
            <a:prstGeom prst="rect">
              <a:avLst/>
            </a:prstGeom>
          </p:spPr>
          <p:txBody>
            <a:bodyPr wrap="square">
              <a:spAutoFit/>
            </a:bodyPr>
            <a:lstStyle/>
            <a:p>
              <a:r>
                <a:rPr lang="en-GB" sz="1600">
                  <a:cs typeface="Arial" panose="020B0604020202020204" pitchFamily="34" charset="0"/>
                </a:rPr>
                <a:t>Potential side effects, support if needed, tips for injecting, supplies of needles and wipes. Suggested monitoring blood sugar and foods to avoid.</a:t>
              </a:r>
              <a:endParaRPr lang="en-GB" sz="1400">
                <a:solidFill>
                  <a:schemeClr val="accent3"/>
                </a:solidFill>
                <a:cs typeface="Arial" panose="020B0604020202020204" pitchFamily="34" charset="0"/>
              </a:endParaRPr>
            </a:p>
          </p:txBody>
        </p:sp>
        <p:sp>
          <p:nvSpPr>
            <p:cNvPr id="29" name="TextBox 28">
              <a:extLst>
                <a:ext uri="{FF2B5EF4-FFF2-40B4-BE49-F238E27FC236}">
                  <a16:creationId xmlns:a16="http://schemas.microsoft.com/office/drawing/2014/main" id="{12D74247-4E56-7973-9DB2-3243AEFA8034}"/>
                </a:ext>
              </a:extLst>
            </p:cNvPr>
            <p:cNvSpPr txBox="1"/>
            <p:nvPr/>
          </p:nvSpPr>
          <p:spPr>
            <a:xfrm>
              <a:off x="229347" y="4349353"/>
              <a:ext cx="553304" cy="1200329"/>
            </a:xfrm>
            <a:prstGeom prst="rect">
              <a:avLst/>
            </a:prstGeom>
            <a:noFill/>
          </p:spPr>
          <p:txBody>
            <a:bodyPr wrap="square" rtlCol="0">
              <a:spAutoFit/>
            </a:bodyPr>
            <a:lstStyle/>
            <a:p>
              <a:r>
                <a:rPr lang="en-GB" sz="7200">
                  <a:solidFill>
                    <a:schemeClr val="accent1"/>
                  </a:solidFill>
                  <a:latin typeface="Arial" panose="020B0604020202020204" pitchFamily="34" charset="0"/>
                  <a:cs typeface="Arial" panose="020B0604020202020204" pitchFamily="34" charset="0"/>
                </a:rPr>
                <a:t>“</a:t>
              </a:r>
            </a:p>
          </p:txBody>
        </p:sp>
        <p:sp>
          <p:nvSpPr>
            <p:cNvPr id="30" name="Rectangle 29">
              <a:extLst>
                <a:ext uri="{FF2B5EF4-FFF2-40B4-BE49-F238E27FC236}">
                  <a16:creationId xmlns:a16="http://schemas.microsoft.com/office/drawing/2014/main" id="{ADB388ED-DACB-C908-F8E1-526361DEC012}"/>
                </a:ext>
              </a:extLst>
            </p:cNvPr>
            <p:cNvSpPr/>
            <p:nvPr/>
          </p:nvSpPr>
          <p:spPr>
            <a:xfrm>
              <a:off x="4228586" y="5016851"/>
              <a:ext cx="492443" cy="1200329"/>
            </a:xfrm>
            <a:prstGeom prst="rect">
              <a:avLst/>
            </a:prstGeom>
          </p:spPr>
          <p:txBody>
            <a:bodyPr wrap="none">
              <a:spAutoFit/>
            </a:bodyPr>
            <a:lstStyle/>
            <a:p>
              <a:r>
                <a:rPr lang="en-GB" sz="7200">
                  <a:solidFill>
                    <a:schemeClr val="accent1"/>
                  </a:solidFill>
                  <a:latin typeface="Arial" panose="020B0604020202020204" pitchFamily="34" charset="0"/>
                  <a:cs typeface="Arial" panose="020B0604020202020204" pitchFamily="34" charset="0"/>
                </a:rPr>
                <a:t>”</a:t>
              </a:r>
              <a:endParaRPr lang="en-GB" sz="7200">
                <a:solidFill>
                  <a:schemeClr val="accent1"/>
                </a:solidFill>
              </a:endParaRPr>
            </a:p>
          </p:txBody>
        </p:sp>
      </p:grpSp>
    </p:spTree>
    <p:extLst>
      <p:ext uri="{BB962C8B-B14F-4D97-AF65-F5344CB8AC3E}">
        <p14:creationId xmlns:p14="http://schemas.microsoft.com/office/powerpoint/2010/main" val="1050000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19D2A31-67BE-19FA-A3E6-04C9A599A6D0}"/>
              </a:ext>
            </a:extLst>
          </p:cNvPr>
          <p:cNvSpPr>
            <a:spLocks noGrp="1"/>
          </p:cNvSpPr>
          <p:nvPr>
            <p:ph type="title"/>
          </p:nvPr>
        </p:nvSpPr>
        <p:spPr>
          <a:xfrm>
            <a:off x="386686" y="276171"/>
            <a:ext cx="10515600" cy="794867"/>
          </a:xfrm>
        </p:spPr>
        <p:txBody>
          <a:bodyPr>
            <a:normAutofit/>
          </a:bodyPr>
          <a:lstStyle/>
          <a:p>
            <a:r>
              <a:rPr lang="en-GB" sz="3600" b="1">
                <a:solidFill>
                  <a:schemeClr val="accent6"/>
                </a:solidFill>
                <a:latin typeface="+mn-lt"/>
              </a:rPr>
              <a:t>Access through a private supplier</a:t>
            </a:r>
          </a:p>
        </p:txBody>
      </p:sp>
      <p:cxnSp>
        <p:nvCxnSpPr>
          <p:cNvPr id="10" name="Straight Connector 9">
            <a:extLst>
              <a:ext uri="{FF2B5EF4-FFF2-40B4-BE49-F238E27FC236}">
                <a16:creationId xmlns:a16="http://schemas.microsoft.com/office/drawing/2014/main" id="{53E3495C-DD69-1326-F184-460A99C972E8}"/>
              </a:ext>
            </a:extLst>
          </p:cNvPr>
          <p:cNvCxnSpPr/>
          <p:nvPr/>
        </p:nvCxnSpPr>
        <p:spPr>
          <a:xfrm>
            <a:off x="232012" y="960385"/>
            <a:ext cx="11573302"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58F0D80F-528F-08F9-DD47-6859C3723641}"/>
              </a:ext>
            </a:extLst>
          </p:cNvPr>
          <p:cNvSpPr txBox="1"/>
          <p:nvPr/>
        </p:nvSpPr>
        <p:spPr>
          <a:xfrm>
            <a:off x="524858" y="1071037"/>
            <a:ext cx="10473919" cy="584775"/>
          </a:xfrm>
          <a:prstGeom prst="rect">
            <a:avLst/>
          </a:prstGeom>
          <a:noFill/>
        </p:spPr>
        <p:txBody>
          <a:bodyPr wrap="square" rtlCol="0">
            <a:spAutoFit/>
          </a:bodyPr>
          <a:lstStyle/>
          <a:p>
            <a:r>
              <a:rPr lang="en-GB" sz="1600" b="1"/>
              <a:t>What support have you received from the private supplier, during or after the course of taking the medicine, for example on nutrition, diet and physical activity?</a:t>
            </a:r>
          </a:p>
        </p:txBody>
      </p:sp>
      <p:cxnSp>
        <p:nvCxnSpPr>
          <p:cNvPr id="4" name="Straight Connector 3">
            <a:extLst>
              <a:ext uri="{FF2B5EF4-FFF2-40B4-BE49-F238E27FC236}">
                <a16:creationId xmlns:a16="http://schemas.microsoft.com/office/drawing/2014/main" id="{CC1A4B81-1577-9D32-DFA8-B3E7EDCFB6CB}"/>
              </a:ext>
            </a:extLst>
          </p:cNvPr>
          <p:cNvCxnSpPr/>
          <p:nvPr/>
        </p:nvCxnSpPr>
        <p:spPr>
          <a:xfrm>
            <a:off x="232012" y="960385"/>
            <a:ext cx="11573302"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DDFD9B7A-1200-A0C8-5B95-289F57A22AF9}"/>
              </a:ext>
            </a:extLst>
          </p:cNvPr>
          <p:cNvSpPr txBox="1"/>
          <p:nvPr/>
        </p:nvSpPr>
        <p:spPr>
          <a:xfrm>
            <a:off x="162644" y="6341992"/>
            <a:ext cx="9611832" cy="430887"/>
          </a:xfrm>
          <a:prstGeom prst="rect">
            <a:avLst/>
          </a:prstGeom>
          <a:noFill/>
        </p:spPr>
        <p:txBody>
          <a:bodyPr wrap="square" rtlCol="0">
            <a:spAutoFit/>
          </a:bodyPr>
          <a:lstStyle/>
          <a:p>
            <a:r>
              <a:rPr lang="en-GB" sz="1100">
                <a:cs typeface="Arial" panose="020B0604020202020204" pitchFamily="34" charset="0"/>
              </a:rPr>
              <a:t>The above quotes are from respondents’ answers to the question, “What support have you received from the private supplier, during or after the course of taking the medicine, for example on nutrition, diet and physical activity?” The question allowed free text entry.</a:t>
            </a:r>
            <a:endParaRPr lang="en-GB" sz="1100">
              <a:highlight>
                <a:srgbClr val="FFFF00"/>
              </a:highlight>
              <a:cs typeface="Arial" panose="020B0604020202020204" pitchFamily="34" charset="0"/>
            </a:endParaRPr>
          </a:p>
        </p:txBody>
      </p:sp>
      <p:grpSp>
        <p:nvGrpSpPr>
          <p:cNvPr id="7" name="Group 6">
            <a:extLst>
              <a:ext uri="{FF2B5EF4-FFF2-40B4-BE49-F238E27FC236}">
                <a16:creationId xmlns:a16="http://schemas.microsoft.com/office/drawing/2014/main" id="{F8BA59D6-0626-E453-6C3D-39ACE51545E6}"/>
              </a:ext>
            </a:extLst>
          </p:cNvPr>
          <p:cNvGrpSpPr/>
          <p:nvPr/>
        </p:nvGrpSpPr>
        <p:grpSpPr>
          <a:xfrm>
            <a:off x="386686" y="1850033"/>
            <a:ext cx="5273015" cy="1425700"/>
            <a:chOff x="479411" y="2538823"/>
            <a:chExt cx="4510833" cy="1614883"/>
          </a:xfrm>
        </p:grpSpPr>
        <p:sp>
          <p:nvSpPr>
            <p:cNvPr id="8" name="Rectangle 7">
              <a:extLst>
                <a:ext uri="{FF2B5EF4-FFF2-40B4-BE49-F238E27FC236}">
                  <a16:creationId xmlns:a16="http://schemas.microsoft.com/office/drawing/2014/main" id="{C0F7E812-DBA9-76BA-7C9C-BCAD72AF2E0B}"/>
                </a:ext>
              </a:extLst>
            </p:cNvPr>
            <p:cNvSpPr/>
            <p:nvPr/>
          </p:nvSpPr>
          <p:spPr>
            <a:xfrm>
              <a:off x="816021" y="2753795"/>
              <a:ext cx="4174223" cy="662372"/>
            </a:xfrm>
            <a:prstGeom prst="rect">
              <a:avLst/>
            </a:prstGeom>
          </p:spPr>
          <p:txBody>
            <a:bodyPr wrap="square">
              <a:spAutoFit/>
            </a:bodyPr>
            <a:lstStyle/>
            <a:p>
              <a:r>
                <a:rPr lang="en-GB" sz="1600"/>
                <a:t>The supplier [redacted] provided a range of resources on a healthy diet and physical activity.</a:t>
              </a:r>
            </a:p>
          </p:txBody>
        </p:sp>
        <p:sp>
          <p:nvSpPr>
            <p:cNvPr id="11" name="TextBox 10">
              <a:extLst>
                <a:ext uri="{FF2B5EF4-FFF2-40B4-BE49-F238E27FC236}">
                  <a16:creationId xmlns:a16="http://schemas.microsoft.com/office/drawing/2014/main" id="{A38E4722-BC87-85C9-5F60-227354CDF411}"/>
                </a:ext>
              </a:extLst>
            </p:cNvPr>
            <p:cNvSpPr txBox="1"/>
            <p:nvPr/>
          </p:nvSpPr>
          <p:spPr>
            <a:xfrm>
              <a:off x="479411" y="2538823"/>
              <a:ext cx="564365" cy="1200329"/>
            </a:xfrm>
            <a:prstGeom prst="rect">
              <a:avLst/>
            </a:prstGeom>
            <a:noFill/>
          </p:spPr>
          <p:txBody>
            <a:bodyPr wrap="square" rtlCol="0">
              <a:spAutoFit/>
            </a:bodyPr>
            <a:lstStyle/>
            <a:p>
              <a:r>
                <a:rPr lang="en-GB" sz="7200">
                  <a:solidFill>
                    <a:schemeClr val="accent4"/>
                  </a:solidFill>
                  <a:latin typeface="Arial" panose="020B0604020202020204" pitchFamily="34" charset="0"/>
                  <a:cs typeface="Arial" panose="020B0604020202020204" pitchFamily="34" charset="0"/>
                </a:rPr>
                <a:t>“</a:t>
              </a:r>
            </a:p>
          </p:txBody>
        </p:sp>
        <p:sp>
          <p:nvSpPr>
            <p:cNvPr id="12" name="Rectangle 11">
              <a:extLst>
                <a:ext uri="{FF2B5EF4-FFF2-40B4-BE49-F238E27FC236}">
                  <a16:creationId xmlns:a16="http://schemas.microsoft.com/office/drawing/2014/main" id="{68D9C360-EE5A-02BE-727F-6D4F3350BA07}"/>
                </a:ext>
              </a:extLst>
            </p:cNvPr>
            <p:cNvSpPr/>
            <p:nvPr/>
          </p:nvSpPr>
          <p:spPr>
            <a:xfrm>
              <a:off x="3199364" y="2953377"/>
              <a:ext cx="427308" cy="1200329"/>
            </a:xfrm>
            <a:prstGeom prst="rect">
              <a:avLst/>
            </a:prstGeom>
          </p:spPr>
          <p:txBody>
            <a:bodyPr wrap="none">
              <a:spAutoFit/>
            </a:bodyPr>
            <a:lstStyle/>
            <a:p>
              <a:r>
                <a:rPr lang="en-GB" sz="7200">
                  <a:solidFill>
                    <a:schemeClr val="accent4"/>
                  </a:solidFill>
                  <a:latin typeface="Arial" panose="020B0604020202020204" pitchFamily="34" charset="0"/>
                  <a:cs typeface="Arial" panose="020B0604020202020204" pitchFamily="34" charset="0"/>
                </a:rPr>
                <a:t>”</a:t>
              </a:r>
              <a:endParaRPr lang="en-GB" sz="7200">
                <a:solidFill>
                  <a:schemeClr val="accent4"/>
                </a:solidFill>
              </a:endParaRPr>
            </a:p>
          </p:txBody>
        </p:sp>
      </p:grpSp>
      <p:grpSp>
        <p:nvGrpSpPr>
          <p:cNvPr id="19" name="Group 18">
            <a:extLst>
              <a:ext uri="{FF2B5EF4-FFF2-40B4-BE49-F238E27FC236}">
                <a16:creationId xmlns:a16="http://schemas.microsoft.com/office/drawing/2014/main" id="{C82FE022-B7D2-3D09-5C06-493B6AE0ECCB}"/>
              </a:ext>
            </a:extLst>
          </p:cNvPr>
          <p:cNvGrpSpPr/>
          <p:nvPr/>
        </p:nvGrpSpPr>
        <p:grpSpPr>
          <a:xfrm>
            <a:off x="5840342" y="1435704"/>
            <a:ext cx="5187938" cy="1612292"/>
            <a:chOff x="229347" y="4349353"/>
            <a:chExt cx="5187938" cy="1612292"/>
          </a:xfrm>
        </p:grpSpPr>
        <p:sp>
          <p:nvSpPr>
            <p:cNvPr id="20" name="Rectangle 19">
              <a:extLst>
                <a:ext uri="{FF2B5EF4-FFF2-40B4-BE49-F238E27FC236}">
                  <a16:creationId xmlns:a16="http://schemas.microsoft.com/office/drawing/2014/main" id="{B6093CFB-D133-B2A7-2DD7-E1A73A242219}"/>
                </a:ext>
              </a:extLst>
            </p:cNvPr>
            <p:cNvSpPr/>
            <p:nvPr/>
          </p:nvSpPr>
          <p:spPr>
            <a:xfrm>
              <a:off x="567506" y="4601353"/>
              <a:ext cx="4849779" cy="584775"/>
            </a:xfrm>
            <a:prstGeom prst="rect">
              <a:avLst/>
            </a:prstGeom>
          </p:spPr>
          <p:txBody>
            <a:bodyPr wrap="square">
              <a:spAutoFit/>
            </a:bodyPr>
            <a:lstStyle/>
            <a:p>
              <a:r>
                <a:rPr lang="en-GB" sz="1600">
                  <a:cs typeface="Arial" panose="020B0604020202020204" pitchFamily="34" charset="0"/>
                </a:rPr>
                <a:t>[...] [I] feel very well supported using a community pharmacy for this service.</a:t>
              </a:r>
              <a:endParaRPr lang="en-GB" sz="1400">
                <a:solidFill>
                  <a:schemeClr val="accent3"/>
                </a:solidFill>
                <a:cs typeface="Arial" panose="020B0604020202020204" pitchFamily="34" charset="0"/>
              </a:endParaRPr>
            </a:p>
          </p:txBody>
        </p:sp>
        <p:sp>
          <p:nvSpPr>
            <p:cNvPr id="21" name="TextBox 20">
              <a:extLst>
                <a:ext uri="{FF2B5EF4-FFF2-40B4-BE49-F238E27FC236}">
                  <a16:creationId xmlns:a16="http://schemas.microsoft.com/office/drawing/2014/main" id="{6595793F-2A5B-93DC-5AE4-EA2AED01B8E7}"/>
                </a:ext>
              </a:extLst>
            </p:cNvPr>
            <p:cNvSpPr txBox="1"/>
            <p:nvPr/>
          </p:nvSpPr>
          <p:spPr>
            <a:xfrm>
              <a:off x="229347" y="4349353"/>
              <a:ext cx="553304" cy="1200329"/>
            </a:xfrm>
            <a:prstGeom prst="rect">
              <a:avLst/>
            </a:prstGeom>
            <a:noFill/>
          </p:spPr>
          <p:txBody>
            <a:bodyPr wrap="square" rtlCol="0">
              <a:spAutoFit/>
            </a:bodyPr>
            <a:lstStyle/>
            <a:p>
              <a:r>
                <a:rPr lang="en-GB" sz="7200">
                  <a:solidFill>
                    <a:schemeClr val="accent2"/>
                  </a:solidFill>
                  <a:latin typeface="Arial" panose="020B0604020202020204" pitchFamily="34" charset="0"/>
                  <a:cs typeface="Arial" panose="020B0604020202020204" pitchFamily="34" charset="0"/>
                </a:rPr>
                <a:t>“</a:t>
              </a:r>
            </a:p>
          </p:txBody>
        </p:sp>
        <p:sp>
          <p:nvSpPr>
            <p:cNvPr id="22" name="Rectangle 21">
              <a:extLst>
                <a:ext uri="{FF2B5EF4-FFF2-40B4-BE49-F238E27FC236}">
                  <a16:creationId xmlns:a16="http://schemas.microsoft.com/office/drawing/2014/main" id="{10FBCD17-0A32-37A6-7D48-FE563135228B}"/>
                </a:ext>
              </a:extLst>
            </p:cNvPr>
            <p:cNvSpPr/>
            <p:nvPr/>
          </p:nvSpPr>
          <p:spPr>
            <a:xfrm>
              <a:off x="2853746" y="4761316"/>
              <a:ext cx="492443" cy="1200329"/>
            </a:xfrm>
            <a:prstGeom prst="rect">
              <a:avLst/>
            </a:prstGeom>
          </p:spPr>
          <p:txBody>
            <a:bodyPr wrap="none">
              <a:spAutoFit/>
            </a:bodyPr>
            <a:lstStyle/>
            <a:p>
              <a:r>
                <a:rPr lang="en-GB" sz="7200">
                  <a:solidFill>
                    <a:schemeClr val="accent2"/>
                  </a:solidFill>
                  <a:latin typeface="Arial" panose="020B0604020202020204" pitchFamily="34" charset="0"/>
                  <a:cs typeface="Arial" panose="020B0604020202020204" pitchFamily="34" charset="0"/>
                </a:rPr>
                <a:t>”</a:t>
              </a:r>
              <a:endParaRPr lang="en-GB" sz="7200">
                <a:solidFill>
                  <a:schemeClr val="accent2"/>
                </a:solidFill>
              </a:endParaRPr>
            </a:p>
          </p:txBody>
        </p:sp>
      </p:grpSp>
      <p:grpSp>
        <p:nvGrpSpPr>
          <p:cNvPr id="23" name="Group 22">
            <a:extLst>
              <a:ext uri="{FF2B5EF4-FFF2-40B4-BE49-F238E27FC236}">
                <a16:creationId xmlns:a16="http://schemas.microsoft.com/office/drawing/2014/main" id="{0221583A-D606-72E8-AD0D-A0FE7925238A}"/>
              </a:ext>
            </a:extLst>
          </p:cNvPr>
          <p:cNvGrpSpPr/>
          <p:nvPr/>
        </p:nvGrpSpPr>
        <p:grpSpPr>
          <a:xfrm>
            <a:off x="3329659" y="2929186"/>
            <a:ext cx="5917622" cy="1644058"/>
            <a:chOff x="229347" y="4349353"/>
            <a:chExt cx="5187938" cy="1644058"/>
          </a:xfrm>
        </p:grpSpPr>
        <p:sp>
          <p:nvSpPr>
            <p:cNvPr id="24" name="Rectangle 23">
              <a:extLst>
                <a:ext uri="{FF2B5EF4-FFF2-40B4-BE49-F238E27FC236}">
                  <a16:creationId xmlns:a16="http://schemas.microsoft.com/office/drawing/2014/main" id="{EC0499C7-4322-9A61-311B-8FA4ED2045BE}"/>
                </a:ext>
              </a:extLst>
            </p:cNvPr>
            <p:cNvSpPr/>
            <p:nvPr/>
          </p:nvSpPr>
          <p:spPr>
            <a:xfrm>
              <a:off x="567506" y="4601353"/>
              <a:ext cx="4849779" cy="584775"/>
            </a:xfrm>
            <a:prstGeom prst="rect">
              <a:avLst/>
            </a:prstGeom>
          </p:spPr>
          <p:txBody>
            <a:bodyPr wrap="square">
              <a:spAutoFit/>
            </a:bodyPr>
            <a:lstStyle/>
            <a:p>
              <a:r>
                <a:rPr lang="en-GB" sz="1600">
                  <a:cs typeface="Arial" panose="020B0604020202020204" pitchFamily="34" charset="0"/>
                </a:rPr>
                <a:t>Weekly webinars available on weightless - I haven't attended any though!</a:t>
              </a:r>
              <a:endParaRPr lang="en-GB" sz="1400">
                <a:solidFill>
                  <a:schemeClr val="accent3"/>
                </a:solidFill>
                <a:cs typeface="Arial" panose="020B0604020202020204" pitchFamily="34" charset="0"/>
              </a:endParaRPr>
            </a:p>
          </p:txBody>
        </p:sp>
        <p:sp>
          <p:nvSpPr>
            <p:cNvPr id="25" name="TextBox 24">
              <a:extLst>
                <a:ext uri="{FF2B5EF4-FFF2-40B4-BE49-F238E27FC236}">
                  <a16:creationId xmlns:a16="http://schemas.microsoft.com/office/drawing/2014/main" id="{062172C8-DB81-43AD-10F3-29C3A3E2B990}"/>
                </a:ext>
              </a:extLst>
            </p:cNvPr>
            <p:cNvSpPr txBox="1"/>
            <p:nvPr/>
          </p:nvSpPr>
          <p:spPr>
            <a:xfrm>
              <a:off x="229347" y="4349353"/>
              <a:ext cx="553304" cy="1200329"/>
            </a:xfrm>
            <a:prstGeom prst="rect">
              <a:avLst/>
            </a:prstGeom>
            <a:noFill/>
          </p:spPr>
          <p:txBody>
            <a:bodyPr wrap="square" rtlCol="0">
              <a:spAutoFit/>
            </a:bodyPr>
            <a:lstStyle/>
            <a:p>
              <a:r>
                <a:rPr lang="en-GB" sz="7200">
                  <a:solidFill>
                    <a:schemeClr val="accent6"/>
                  </a:solidFill>
                  <a:latin typeface="Arial" panose="020B0604020202020204" pitchFamily="34" charset="0"/>
                  <a:cs typeface="Arial" panose="020B0604020202020204" pitchFamily="34" charset="0"/>
                </a:rPr>
                <a:t>“</a:t>
              </a:r>
            </a:p>
          </p:txBody>
        </p:sp>
        <p:sp>
          <p:nvSpPr>
            <p:cNvPr id="26" name="Rectangle 25">
              <a:extLst>
                <a:ext uri="{FF2B5EF4-FFF2-40B4-BE49-F238E27FC236}">
                  <a16:creationId xmlns:a16="http://schemas.microsoft.com/office/drawing/2014/main" id="{C4A90213-BCC9-D690-6EF8-E0A3225A2895}"/>
                </a:ext>
              </a:extLst>
            </p:cNvPr>
            <p:cNvSpPr/>
            <p:nvPr/>
          </p:nvSpPr>
          <p:spPr>
            <a:xfrm>
              <a:off x="1298601" y="4793082"/>
              <a:ext cx="492443" cy="1200329"/>
            </a:xfrm>
            <a:prstGeom prst="rect">
              <a:avLst/>
            </a:prstGeom>
          </p:spPr>
          <p:txBody>
            <a:bodyPr wrap="none">
              <a:spAutoFit/>
            </a:bodyPr>
            <a:lstStyle/>
            <a:p>
              <a:r>
                <a:rPr lang="en-GB" sz="7200">
                  <a:solidFill>
                    <a:schemeClr val="accent6"/>
                  </a:solidFill>
                  <a:latin typeface="Arial" panose="020B0604020202020204" pitchFamily="34" charset="0"/>
                  <a:cs typeface="Arial" panose="020B0604020202020204" pitchFamily="34" charset="0"/>
                </a:rPr>
                <a:t>”</a:t>
              </a:r>
              <a:endParaRPr lang="en-GB" sz="7200">
                <a:solidFill>
                  <a:schemeClr val="accent6"/>
                </a:solidFill>
              </a:endParaRPr>
            </a:p>
          </p:txBody>
        </p:sp>
      </p:grpSp>
    </p:spTree>
    <p:extLst>
      <p:ext uri="{BB962C8B-B14F-4D97-AF65-F5344CB8AC3E}">
        <p14:creationId xmlns:p14="http://schemas.microsoft.com/office/powerpoint/2010/main" val="2446889237"/>
      </p:ext>
    </p:extLst>
  </p:cSld>
  <p:clrMapOvr>
    <a:masterClrMapping/>
  </p:clrMapOvr>
</p:sld>
</file>

<file path=ppt/theme/theme1.xml><?xml version="1.0" encoding="utf-8"?>
<a:theme xmlns:a="http://schemas.openxmlformats.org/drawingml/2006/main" name="CIU Light Theme">
  <a:themeElements>
    <a:clrScheme name="City Intelligence">
      <a:dk1>
        <a:srgbClr val="000000"/>
      </a:dk1>
      <a:lt1>
        <a:srgbClr val="FFFFFF"/>
      </a:lt1>
      <a:dk2>
        <a:srgbClr val="353D42"/>
      </a:dk2>
      <a:lt2>
        <a:srgbClr val="868B8E"/>
      </a:lt2>
      <a:accent1>
        <a:srgbClr val="008BC1"/>
      </a:accent1>
      <a:accent2>
        <a:srgbClr val="EE266D"/>
      </a:accent2>
      <a:accent3>
        <a:srgbClr val="4C9E4C"/>
      </a:accent3>
      <a:accent4>
        <a:srgbClr val="9E0059"/>
      </a:accent4>
      <a:accent5>
        <a:srgbClr val="DD072B"/>
      </a:accent5>
      <a:accent6>
        <a:srgbClr val="C617A1"/>
      </a:accent6>
      <a:hlink>
        <a:srgbClr val="0000FF"/>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IU Half and Half">
  <a:themeElements>
    <a:clrScheme name="City Intelligence">
      <a:dk1>
        <a:srgbClr val="000000"/>
      </a:dk1>
      <a:lt1>
        <a:srgbClr val="FFFFFF"/>
      </a:lt1>
      <a:dk2>
        <a:srgbClr val="353D42"/>
      </a:dk2>
      <a:lt2>
        <a:srgbClr val="868B8E"/>
      </a:lt2>
      <a:accent1>
        <a:srgbClr val="008BC1"/>
      </a:accent1>
      <a:accent2>
        <a:srgbClr val="EE266D"/>
      </a:accent2>
      <a:accent3>
        <a:srgbClr val="4C9E4C"/>
      </a:accent3>
      <a:accent4>
        <a:srgbClr val="9E0059"/>
      </a:accent4>
      <a:accent5>
        <a:srgbClr val="DD072B"/>
      </a:accent5>
      <a:accent6>
        <a:srgbClr val="C617A1"/>
      </a:accent6>
      <a:hlink>
        <a:srgbClr val="0000FF"/>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ONTENT_MOL">
  <a:themeElements>
    <a:clrScheme name="MOL2">
      <a:dk1>
        <a:srgbClr val="353E43"/>
      </a:dk1>
      <a:lt1>
        <a:srgbClr val="FFFFFF"/>
      </a:lt1>
      <a:dk2>
        <a:srgbClr val="5C6970"/>
      </a:dk2>
      <a:lt2>
        <a:srgbClr val="A3A3A3"/>
      </a:lt2>
      <a:accent1>
        <a:srgbClr val="EE266D"/>
      </a:accent1>
      <a:accent2>
        <a:srgbClr val="5C6970"/>
      </a:accent2>
      <a:accent3>
        <a:srgbClr val="00AEEF"/>
      </a:accent3>
      <a:accent4>
        <a:srgbClr val="E95814"/>
      </a:accent4>
      <a:accent5>
        <a:srgbClr val="792D89"/>
      </a:accent5>
      <a:accent6>
        <a:srgbClr val="008D48"/>
      </a:accent6>
      <a:hlink>
        <a:srgbClr val="5C6970"/>
      </a:hlink>
      <a:folHlink>
        <a:srgbClr val="A3A3A3"/>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1"/>
        </a:solidFill>
        <a:ln w="9525">
          <a:solidFill>
            <a:schemeClr val="accent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marL="0" indent="0" algn="ctr">
          <a:spcBef>
            <a:spcPts val="300"/>
          </a:spcBef>
          <a:buFont typeface="Courier New" pitchFamily="49" charset="0"/>
          <a:buNone/>
          <a:defRPr sz="1600" dirty="0" smtClean="0">
            <a:solidFill>
              <a:schemeClr val="bg1"/>
            </a:solidFill>
            <a:latin typeface="+mj-lt"/>
            <a:cs typeface="Brave Sans" panose="020B0504020101010102"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noAutofit/>
      </a:bodyPr>
      <a:lstStyle>
        <a:defPPr algn="l">
          <a:spcBef>
            <a:spcPts val="0"/>
          </a:spcBef>
          <a:defRPr sz="1600" dirty="0" err="1" smtClean="0">
            <a:latin typeface="+mn-lt"/>
            <a:cs typeface="Arial" pitchFamily="34" charset="0"/>
          </a:defRPr>
        </a:defPPr>
      </a:lstStyle>
    </a:txDef>
  </a:objectDefaults>
  <a:extraClrSchemeLst/>
  <a:custClrLst>
    <a:custClr>
      <a:srgbClr val="EE266D"/>
    </a:custClr>
    <a:custClr>
      <a:srgbClr val="00AEEF"/>
    </a:custClr>
    <a:custClr>
      <a:srgbClr val="008D48"/>
    </a:custClr>
    <a:custClr>
      <a:srgbClr val="FFF200"/>
    </a:custClr>
    <a:custClr>
      <a:srgbClr val="E85713"/>
    </a:custClr>
    <a:custClr>
      <a:srgbClr val="E0001B"/>
    </a:custClr>
    <a:custClr>
      <a:srgbClr val="9E0059"/>
    </a:custClr>
    <a:custClr>
      <a:srgbClr val="00577D"/>
    </a:custClr>
    <a:custClr>
      <a:srgbClr val="DCA000"/>
    </a:custClr>
    <a:custClr>
      <a:srgbClr val="792C89"/>
    </a:custClr>
    <a:custClr>
      <a:srgbClr val="F1518A"/>
    </a:custClr>
    <a:custClr>
      <a:srgbClr val="33BEF2"/>
    </a:custClr>
    <a:custClr>
      <a:srgbClr val="33A46D"/>
    </a:custClr>
    <a:custClr>
      <a:srgbClr val="FFF533"/>
    </a:custClr>
    <a:custClr>
      <a:srgbClr val="ED7942"/>
    </a:custClr>
    <a:custClr>
      <a:srgbClr val="E63349"/>
    </a:custClr>
    <a:custClr>
      <a:srgbClr val="B1337A"/>
    </a:custClr>
    <a:custClr>
      <a:srgbClr val="337997"/>
    </a:custClr>
    <a:custClr>
      <a:srgbClr val="E3B333"/>
    </a:custClr>
    <a:custClr>
      <a:srgbClr val="9456A1"/>
    </a:custClr>
    <a:custClr>
      <a:srgbClr val="F57DA7"/>
    </a:custClr>
    <a:custClr>
      <a:srgbClr val="66CEF5"/>
    </a:custClr>
    <a:custClr>
      <a:srgbClr val="66BB91"/>
    </a:custClr>
    <a:custClr>
      <a:srgbClr val="FFF766"/>
    </a:custClr>
    <a:custClr>
      <a:srgbClr val="F19A71"/>
    </a:custClr>
    <a:custClr>
      <a:srgbClr val="EC6676"/>
    </a:custClr>
    <a:custClr>
      <a:srgbClr val="C5669B"/>
    </a:custClr>
    <a:custClr>
      <a:srgbClr val="669AB1"/>
    </a:custClr>
    <a:custClr>
      <a:srgbClr val="EAC666"/>
    </a:custClr>
    <a:custClr>
      <a:srgbClr val="AF81B8"/>
    </a:custClr>
    <a:custClr>
      <a:srgbClr val="F8A8C5"/>
    </a:custClr>
    <a:custClr>
      <a:srgbClr val="99DFF9"/>
    </a:custClr>
    <a:custClr>
      <a:srgbClr val="99D1B6"/>
    </a:custClr>
    <a:custClr>
      <a:srgbClr val="FFFA99"/>
    </a:custClr>
    <a:custClr>
      <a:srgbClr val="F6BCA1"/>
    </a:custClr>
    <a:custClr>
      <a:srgbClr val="F399A4"/>
    </a:custClr>
    <a:custClr>
      <a:srgbClr val="D899BD"/>
    </a:custClr>
    <a:custClr>
      <a:srgbClr val="99BCCB"/>
    </a:custClr>
    <a:custClr>
      <a:srgbClr val="F1D999"/>
    </a:custClr>
    <a:custClr>
      <a:srgbClr val="C9ABD0"/>
    </a:custClr>
    <a:custClr>
      <a:srgbClr val="FCD4E2"/>
    </a:custClr>
    <a:custClr>
      <a:srgbClr val="CCEFFC"/>
    </a:custClr>
    <a:custClr>
      <a:srgbClr val="CCE8DA"/>
    </a:custClr>
    <a:custClr>
      <a:srgbClr val="FFFCCC"/>
    </a:custClr>
    <a:custClr>
      <a:srgbClr val="FADDD0"/>
    </a:custClr>
    <a:custClr>
      <a:srgbClr val="F9CCD1"/>
    </a:custClr>
    <a:custClr>
      <a:srgbClr val="ECCCDE"/>
    </a:custClr>
    <a:custClr>
      <a:srgbClr val="CCDDE5"/>
    </a:custClr>
    <a:custClr>
      <a:srgbClr val="F8ECCC"/>
    </a:custClr>
    <a:custClr>
      <a:srgbClr val="E4D5E7"/>
    </a:custClr>
  </a:custClr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fc9ebc1-6786-4aad-aee1-fdcde6e01ff9">
      <Terms xmlns="http://schemas.microsoft.com/office/infopath/2007/PartnerControls"/>
    </lcf76f155ced4ddcb4097134ff3c332f>
    <TaxCatchAll xmlns="fd7425d0-09b7-49b7-b351-1ad2162dc0d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35EDF9DD8DBB143AE8CD71BDB6B0E3B" ma:contentTypeVersion="16" ma:contentTypeDescription="Create a new document." ma:contentTypeScope="" ma:versionID="860a795493b718e8378d3f390267b040">
  <xsd:schema xmlns:xsd="http://www.w3.org/2001/XMLSchema" xmlns:xs="http://www.w3.org/2001/XMLSchema" xmlns:p="http://schemas.microsoft.com/office/2006/metadata/properties" xmlns:ns2="7fc9ebc1-6786-4aad-aee1-fdcde6e01ff9" xmlns:ns3="fd7425d0-09b7-49b7-b351-1ad2162dc0d7" targetNamespace="http://schemas.microsoft.com/office/2006/metadata/properties" ma:root="true" ma:fieldsID="a5291b255b736abcdd25e513c56ed043" ns2:_="" ns3:_="">
    <xsd:import namespace="7fc9ebc1-6786-4aad-aee1-fdcde6e01ff9"/>
    <xsd:import namespace="fd7425d0-09b7-49b7-b351-1ad2162dc0d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3:SharedWithUsers" minOccurs="0"/>
                <xsd:element ref="ns3:SharedWithDetails"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c9ebc1-6786-4aad-aee1-fdcde6e01f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651981c-07c9-48be-a366-aa18a08a6388"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7425d0-09b7-49b7-b351-1ad2162dc0d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a9212fa-e287-49e9-bc27-6480ee8b07e2}" ma:internalName="TaxCatchAll" ma:showField="CatchAllData" ma:web="fd7425d0-09b7-49b7-b351-1ad2162dc0d7">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D16879A-0D37-4AE1-8CBB-31E8358A98B5}">
  <ds:schemaRefs>
    <ds:schemaRef ds:uri="7fc9ebc1-6786-4aad-aee1-fdcde6e01ff9"/>
    <ds:schemaRef ds:uri="fd7425d0-09b7-49b7-b351-1ad2162dc0d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4D14DCB-350F-45BC-9DC9-281144045C43}">
  <ds:schemaRefs>
    <ds:schemaRef ds:uri="http://schemas.microsoft.com/sharepoint/v3/contenttype/forms"/>
  </ds:schemaRefs>
</ds:datastoreItem>
</file>

<file path=customXml/itemProps3.xml><?xml version="1.0" encoding="utf-8"?>
<ds:datastoreItem xmlns:ds="http://schemas.openxmlformats.org/officeDocument/2006/customXml" ds:itemID="{03F101FA-8E35-4C4C-9630-A2878705F943}">
  <ds:schemaRefs>
    <ds:schemaRef ds:uri="7fc9ebc1-6786-4aad-aee1-fdcde6e01ff9"/>
    <ds:schemaRef ds:uri="fd7425d0-09b7-49b7-b351-1ad2162dc0d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1681</Words>
  <Application>Microsoft Office PowerPoint</Application>
  <PresentationFormat>Widescreen</PresentationFormat>
  <Paragraphs>103</Paragraphs>
  <Slides>8</Slides>
  <Notes>7</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8</vt:i4>
      </vt:variant>
    </vt:vector>
  </HeadingPairs>
  <TitlesOfParts>
    <vt:vector size="15" baseType="lpstr">
      <vt:lpstr>Arial</vt:lpstr>
      <vt:lpstr>Brave Sans</vt:lpstr>
      <vt:lpstr>Calibri</vt:lpstr>
      <vt:lpstr>Courier New</vt:lpstr>
      <vt:lpstr>CIU Light Theme</vt:lpstr>
      <vt:lpstr>CIU Half and Half</vt:lpstr>
      <vt:lpstr>CONTENT_MOL</vt:lpstr>
      <vt:lpstr>PowerPoint Presentation</vt:lpstr>
      <vt:lpstr>Methodology and data limitations </vt:lpstr>
      <vt:lpstr>Impact of weight loss medicines</vt:lpstr>
      <vt:lpstr>Access through the NHS</vt:lpstr>
      <vt:lpstr>Access through the NHS</vt:lpstr>
      <vt:lpstr>Access through a private supplier</vt:lpstr>
      <vt:lpstr>Access through a private supplier</vt:lpstr>
      <vt:lpstr>Access through a private supplier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London and the work of the City Intelligence Unit</dc:title>
  <dc:creator>Nathan Pierce</dc:creator>
  <cp:lastModifiedBy>Matthew Honeyman</cp:lastModifiedBy>
  <cp:revision>4</cp:revision>
  <dcterms:created xsi:type="dcterms:W3CDTF">2019-12-08T15:42:05Z</dcterms:created>
  <dcterms:modified xsi:type="dcterms:W3CDTF">2026-02-09T16:25:10Z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0x010100535EDF9DD8DBB143AE8CD71BDB6B0E3B</vt:lpwstr>
  </property>
  <property fmtid="{D5CDD505-2E9C-101B-9397-08002B2CF9AE}" pid="3" name="MediaServiceImageTags">
    <vt:lpwstr/>
  </property>
</Properties>
</file>