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0.xml" ContentType="application/vnd.openxmlformats-officedocument.theme+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theme/theme1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4.xml" ContentType="application/vnd.openxmlformats-officedocument.theme+xml"/>
  <Override PartName="/ppt/slideLayouts/slideLayout73.xml" ContentType="application/vnd.openxmlformats-officedocument.presentationml.slideLayout+xml"/>
  <Override PartName="/ppt/theme/theme1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comments/modernComment_100_5C4740A.xml" ContentType="application/vnd.ms-powerpoint.comments+xml"/>
  <Override PartName="/ppt/notesSlides/notesSlide1.xml" ContentType="application/vnd.openxmlformats-officedocument.presentationml.notesSlide+xml"/>
  <Override PartName="/ppt/comments/modernComment_1BA_4D649C1E.xml" ContentType="application/vnd.ms-powerpoint.comments+xml"/>
  <Override PartName="/ppt/comments/modernComment_1C6_1D8E40A4.xml" ContentType="application/vnd.ms-powerpoint.comments+xml"/>
  <Override PartName="/ppt/comments/modernComment_1B1_4ACECB7A.xml" ContentType="application/vnd.ms-powerpoint.comments+xml"/>
  <Override PartName="/ppt/comments/modernComment_1B2_4EC1A031.xml" ContentType="application/vnd.ms-powerpoint.comments+xml"/>
  <Override PartName="/ppt/comments/modernComment_1CA_C957268E.xml" ContentType="application/vnd.ms-powerpoint.comments+xml"/>
  <Override PartName="/ppt/notesSlides/notesSlide2.xml" ContentType="application/vnd.openxmlformats-officedocument.presentationml.notesSlide+xml"/>
  <Override PartName="/ppt/comments/modernComment_1C8_3A1886EE.xml" ContentType="application/vnd.ms-powerpoint.comments+xml"/>
  <Override PartName="/ppt/comments/modernComment_1C1_4D21EE2C.xml" ContentType="application/vnd.ms-powerpoint.comments+xml"/>
  <Override PartName="/ppt/comments/modernComment_1E1_597EFF8B.xml" ContentType="application/vnd.ms-powerpoint.comments+xml"/>
  <Override PartName="/ppt/comments/modernComment_1C9_2FE69184.xml" ContentType="application/vnd.ms-powerpoint.comments+xml"/>
  <Override PartName="/ppt/comments/modernComment_1B9_917CDBA0.xml" ContentType="application/vnd.ms-powerpoint.comments+xml"/>
  <Override PartName="/ppt/notesSlides/notesSlide3.xml" ContentType="application/vnd.openxmlformats-officedocument.presentationml.notesSlide+xml"/>
  <Override PartName="/ppt/comments/modernComment_1BB_2568B9C.xml" ContentType="application/vnd.ms-powerpoint.comments+xml"/>
  <Override PartName="/ppt/notesSlides/notesSlide4.xml" ContentType="application/vnd.openxmlformats-officedocument.presentationml.notesSlide+xml"/>
  <Override PartName="/ppt/comments/modernComment_1AB_6829F316.xml" ContentType="application/vnd.ms-powerpoint.comments+xml"/>
  <Override PartName="/ppt/comments/modernComment_1E2_CD700347.xml" ContentType="application/vnd.ms-powerpoint.comments+xml"/>
  <Override PartName="/ppt/comments/modernComment_104_E51B641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692" r:id="rId5"/>
    <p:sldMasterId id="2147483696" r:id="rId6"/>
    <p:sldMasterId id="2147483771" r:id="rId7"/>
    <p:sldMasterId id="2147483759" r:id="rId8"/>
    <p:sldMasterId id="2147483717" r:id="rId9"/>
    <p:sldMasterId id="2147483747" r:id="rId10"/>
    <p:sldMasterId id="2147483735" r:id="rId11"/>
    <p:sldMasterId id="2147483786" r:id="rId12"/>
    <p:sldMasterId id="2147483729" r:id="rId13"/>
    <p:sldMasterId id="2147483731" r:id="rId14"/>
    <p:sldMasterId id="2147483784" r:id="rId15"/>
    <p:sldMasterId id="2147483720" r:id="rId16"/>
    <p:sldMasterId id="2147483788" r:id="rId17"/>
    <p:sldMasterId id="2147483791" r:id="rId18"/>
    <p:sldMasterId id="2147483666" r:id="rId19"/>
  </p:sldMasterIdLst>
  <p:notesMasterIdLst>
    <p:notesMasterId r:id="rId36"/>
  </p:notesMasterIdLst>
  <p:sldIdLst>
    <p:sldId id="256" r:id="rId20"/>
    <p:sldId id="442" r:id="rId21"/>
    <p:sldId id="454" r:id="rId22"/>
    <p:sldId id="480" r:id="rId23"/>
    <p:sldId id="433" r:id="rId24"/>
    <p:sldId id="434" r:id="rId25"/>
    <p:sldId id="458" r:id="rId26"/>
    <p:sldId id="456" r:id="rId27"/>
    <p:sldId id="449" r:id="rId28"/>
    <p:sldId id="481" r:id="rId29"/>
    <p:sldId id="457" r:id="rId30"/>
    <p:sldId id="441" r:id="rId31"/>
    <p:sldId id="443" r:id="rId32"/>
    <p:sldId id="427" r:id="rId33"/>
    <p:sldId id="482" r:id="rId34"/>
    <p:sldId id="260" r:id="rId3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CDCF90-381D-F14D-7A94-D9E934B62966}" name="Michelle Reeves" initials="MR" userId="S::Michelle.Reeves@london.gov.uk::158b1a75-7850-46cd-8c8e-8a0589b61e3f" providerId="AD"/>
  <p188:author id="{2DDD7999-68C4-A668-F47D-EE3A238A1DD5}" name="Charlotte Stretch" initials="CS" userId="S::Charlotte.Stretch@london.gov.uk::e1479405-f711-49b4-a744-036ef54612e6" providerId="AD"/>
  <p188:author id="{FA096CD6-85C5-A69F-39D6-19FFD4ED1868}" name="Max Goldman" initials="MG" userId="S::max.goldman@centreforlondon.org::fd1bece1-44ab-4e7e-994a-68ddd6787c4c" providerId="AD"/>
  <p188:author id="{785A7AE9-126B-615D-6054-10346ACB2624}" name="Nick Bowes" initials="NB" userId="S::nick.bowes@centreforlondon.org::e90e81a4-08cf-4b8f-ae5f-332fb345dec1" providerId="AD"/>
  <p188:author id="{D93F24F3-2496-AE80-5E82-B57E5E30767E}" name="Rob Whitehead" initials="RW" userId="S::rob.whitehead@centreforlondon.org::e9cd6b6a-33af-4fb8-8a4b-5fa9da9437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906" autoAdjust="0"/>
    <p:restoredTop sz="94057" autoAdjust="0"/>
  </p:normalViewPr>
  <p:slideViewPr>
    <p:cSldViewPr snapToGrid="0">
      <p:cViewPr>
        <p:scale>
          <a:sx n="126" d="100"/>
          <a:sy n="126" d="100"/>
        </p:scale>
        <p:origin x="1372" y="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s>
</file>

<file path=ppt/comments/modernComment_100_5C4740A.xml><?xml version="1.0" encoding="utf-8"?>
<p188:cmLst xmlns:a="http://schemas.openxmlformats.org/drawingml/2006/main" xmlns:r="http://schemas.openxmlformats.org/officeDocument/2006/relationships" xmlns:p188="http://schemas.microsoft.com/office/powerpoint/2018/8/main">
  <p188:cm id="{93C6E635-BCE2-46FD-9FE9-7BD81194773C}" authorId="{2DDD7999-68C4-A668-F47D-EE3A238A1DD5}" created="2023-03-07T12:49:46.439">
    <ac:deMkLst xmlns:ac="http://schemas.microsoft.com/office/drawing/2013/main/command">
      <pc:docMk xmlns:pc="http://schemas.microsoft.com/office/powerpoint/2013/main/command"/>
      <pc:sldMk xmlns:pc="http://schemas.microsoft.com/office/powerpoint/2013/main/command" cId="96760842" sldId="256"/>
      <ac:spMk id="2" creationId="{B2A104A5-CD03-4561-96CA-06565EDFAC7E}"/>
    </ac:deMkLst>
    <p188:txBody>
      <a:bodyPr/>
      <a:lstStyle/>
      <a:p>
        <a:r>
          <a:rPr lang="en-GB"/>
          <a:t>Changed from "2023 - 2024", as per house style</a:t>
        </a:r>
      </a:p>
    </p188:txBody>
  </p188:cm>
</p188:cmLst>
</file>

<file path=ppt/comments/modernComment_104_E51B641D.xml><?xml version="1.0" encoding="utf-8"?>
<p188:cmLst xmlns:a="http://schemas.openxmlformats.org/drawingml/2006/main" xmlns:r="http://schemas.openxmlformats.org/officeDocument/2006/relationships" xmlns:p188="http://schemas.microsoft.com/office/powerpoint/2018/8/main">
  <p188:cm id="{91349D49-686A-4B5C-A65A-41A119D3A98A}" authorId="{2DDD7999-68C4-A668-F47D-EE3A238A1DD5}" created="2023-03-07T13:30:21.491">
    <ac:txMkLst xmlns:ac="http://schemas.microsoft.com/office/drawing/2013/main/command">
      <pc:docMk xmlns:pc="http://schemas.microsoft.com/office/powerpoint/2013/main/command"/>
      <pc:sldMk xmlns:pc="http://schemas.microsoft.com/office/powerpoint/2013/main/command" cId="3843777565" sldId="260"/>
      <ac:spMk id="2" creationId="{2D166B9E-E261-A04D-AE59-1DBF37CE9204}"/>
      <ac:txMk cp="30" len="1">
        <ac:context len="83" hash="1125340802"/>
      </ac:txMk>
    </ac:txMkLst>
    <p188:pos x="3869019" y="206591"/>
    <p188:txBody>
      <a:bodyPr/>
      <a:lstStyle/>
      <a:p>
        <a:r>
          <a:rPr lang="en-GB"/>
          <a:t>Missing letter "a" inserted here</a:t>
        </a:r>
      </a:p>
    </p188:txBody>
  </p188:cm>
</p188:cmLst>
</file>

<file path=ppt/comments/modernComment_1AB_6829F316.xml><?xml version="1.0" encoding="utf-8"?>
<p188:cmLst xmlns:a="http://schemas.openxmlformats.org/drawingml/2006/main" xmlns:r="http://schemas.openxmlformats.org/officeDocument/2006/relationships" xmlns:p188="http://schemas.microsoft.com/office/powerpoint/2018/8/main">
  <p188:cm id="{4D469E77-4ECD-4354-B398-B11BF2624D5C}" authorId="{2DDD7999-68C4-A668-F47D-EE3A238A1DD5}" created="2023-03-07T13:27:33.365">
    <ac:txMkLst xmlns:ac="http://schemas.microsoft.com/office/drawing/2013/main/command">
      <pc:docMk xmlns:pc="http://schemas.microsoft.com/office/powerpoint/2013/main/command"/>
      <pc:sldMk xmlns:pc="http://schemas.microsoft.com/office/powerpoint/2013/main/command" cId="1747579670" sldId="427"/>
      <ac:spMk id="20" creationId="{3B36EEAC-7E5A-4D88-34A6-B7DBAC62F2C3}"/>
      <ac:txMk cp="423" len="1">
        <ac:context len="454" hash="2013215899"/>
      </ac:txMk>
    </ac:txMkLst>
    <p188:pos x="3429331" y="1038506"/>
    <p188:txBody>
      <a:bodyPr/>
      <a:lstStyle/>
      <a:p>
        <a:r>
          <a:rPr lang="en-GB"/>
          <a:t>Semi colon inserted here</a:t>
        </a:r>
      </a:p>
    </p188:txBody>
  </p188:cm>
  <p188:cm id="{C1363978-D4A2-4679-A198-48B418DAD833}" authorId="{2DDD7999-68C4-A668-F47D-EE3A238A1DD5}" created="2023-03-07T13:28:06.535">
    <ac:txMkLst xmlns:ac="http://schemas.microsoft.com/office/drawing/2013/main/command">
      <pc:docMk xmlns:pc="http://schemas.microsoft.com/office/powerpoint/2013/main/command"/>
      <pc:sldMk xmlns:pc="http://schemas.microsoft.com/office/powerpoint/2013/main/command" cId="1747579670" sldId="427"/>
      <ac:spMk id="16" creationId="{2A41D4A2-34B6-FDB6-EE77-A9E5077997AB}"/>
      <ac:txMk cp="73" len="1">
        <ac:context len="128" hash="3563821073"/>
      </ac:txMk>
    </ac:txMkLst>
    <p188:pos x="1097856" y="820260"/>
    <p188:txBody>
      <a:bodyPr/>
      <a:lstStyle/>
      <a:p>
        <a:r>
          <a:rPr lang="en-GB"/>
          <a:t>Possessive apostrophe inserted here</a:t>
        </a:r>
      </a:p>
    </p188:txBody>
  </p188:cm>
  <p188:cm id="{41D9E2DA-0CEA-44EE-8BBF-10EFD4DC9670}" authorId="{2DDD7999-68C4-A668-F47D-EE3A238A1DD5}" created="2023-03-07T13:28:12.107">
    <ac:txMkLst xmlns:ac="http://schemas.microsoft.com/office/drawing/2013/main/command">
      <pc:docMk xmlns:pc="http://schemas.microsoft.com/office/powerpoint/2013/main/command"/>
      <pc:sldMk xmlns:pc="http://schemas.microsoft.com/office/powerpoint/2013/main/command" cId="1747579670" sldId="427"/>
      <ac:spMk id="15" creationId="{86EE2EB8-2871-C45D-AFB0-CF760B6A3BA6}"/>
      <ac:txMk cp="73" len="1">
        <ac:context len="236" hash="2539797172"/>
      </ac:txMk>
    </ac:txMkLst>
    <p188:pos x="1099955" y="823065"/>
    <p188:txBody>
      <a:bodyPr/>
      <a:lstStyle/>
      <a:p>
        <a:r>
          <a:rPr lang="en-GB"/>
          <a:t>Possessive apostrophe inserted here</a:t>
        </a:r>
      </a:p>
    </p188:txBody>
  </p188:cm>
  <p188:cm id="{728B8694-F595-4F4F-9AF1-6A1A546E7D81}" authorId="{2DDD7999-68C4-A668-F47D-EE3A238A1DD5}" created="2023-03-07T13:28:17.656">
    <ac:txMkLst xmlns:ac="http://schemas.microsoft.com/office/drawing/2013/main/command">
      <pc:docMk xmlns:pc="http://schemas.microsoft.com/office/powerpoint/2013/main/command"/>
      <pc:sldMk xmlns:pc="http://schemas.microsoft.com/office/powerpoint/2013/main/command" cId="1747579670" sldId="427"/>
      <ac:spMk id="7" creationId="{55A8755C-47A9-3A4B-9F88-70A261FC8350}"/>
      <ac:txMk cp="72" len="1">
        <ac:context len="237" hash="110644806"/>
      </ac:txMk>
    </ac:txMkLst>
    <p188:pos x="1098631" y="822886"/>
    <p188:txBody>
      <a:bodyPr/>
      <a:lstStyle/>
      <a:p>
        <a:r>
          <a:rPr lang="en-GB"/>
          <a:t>Possessive apostrophe inserted here</a:t>
        </a:r>
      </a:p>
    </p188:txBody>
  </p188:cm>
</p188:cmLst>
</file>

<file path=ppt/comments/modernComment_1B1_4ACECB7A.xml><?xml version="1.0" encoding="utf-8"?>
<p188:cmLst xmlns:a="http://schemas.openxmlformats.org/drawingml/2006/main" xmlns:r="http://schemas.openxmlformats.org/officeDocument/2006/relationships" xmlns:p188="http://schemas.microsoft.com/office/powerpoint/2018/8/main">
  <p188:cm id="{CC770DB5-BD62-411E-AA78-80A0A4BE47DB}" authorId="{2DDD7999-68C4-A668-F47D-EE3A238A1DD5}" created="2023-03-07T13:08:18">
    <ac:txMkLst xmlns:ac="http://schemas.microsoft.com/office/drawing/2013/main/command">
      <pc:docMk xmlns:pc="http://schemas.microsoft.com/office/powerpoint/2013/main/command"/>
      <pc:sldMk xmlns:pc="http://schemas.microsoft.com/office/powerpoint/2013/main/command" cId="1255066490" sldId="433"/>
      <ac:spMk id="3" creationId="{AD2F35E3-E812-8F4A-AB8F-59AC58465EB3}"/>
      <ac:txMk cp="492" len="1">
        <ac:context len="549" hash="2203816360"/>
      </ac:txMk>
    </ac:txMkLst>
    <p188:pos x="2553182" y="4496805"/>
    <p188:txBody>
      <a:bodyPr/>
      <a:lstStyle/>
      <a:p>
        <a:r>
          <a:rPr lang="en-GB"/>
          <a:t>Comma inserted here</a:t>
        </a:r>
      </a:p>
    </p188:txBody>
  </p188:cm>
</p188:cmLst>
</file>

<file path=ppt/comments/modernComment_1B2_4EC1A031.xml><?xml version="1.0" encoding="utf-8"?>
<p188:cmLst xmlns:a="http://schemas.openxmlformats.org/drawingml/2006/main" xmlns:r="http://schemas.openxmlformats.org/officeDocument/2006/relationships" xmlns:p188="http://schemas.microsoft.com/office/powerpoint/2018/8/main">
  <p188:cm id="{736EB3F8-2AD3-435D-A93F-5D83FA166BE3}" authorId="{2DDD7999-68C4-A668-F47D-EE3A238A1DD5}" created="2023-03-07T13:08:45.142">
    <ac:txMkLst xmlns:ac="http://schemas.microsoft.com/office/drawing/2013/main/command">
      <pc:docMk xmlns:pc="http://schemas.microsoft.com/office/powerpoint/2013/main/command"/>
      <pc:sldMk xmlns:pc="http://schemas.microsoft.com/office/powerpoint/2013/main/command" cId="1321312305" sldId="434"/>
      <ac:spMk id="3" creationId="{AD2F35E3-E812-8F4A-AB8F-59AC58465EB3}"/>
      <ac:txMk cp="298" len="14">
        <ac:context len="893" hash="649558067"/>
      </ac:txMk>
    </ac:txMkLst>
    <p188:pos x="4196887" y="2575407"/>
    <p188:txBody>
      <a:bodyPr/>
      <a:lstStyle/>
      <a:p>
        <a:r>
          <a:rPr lang="en-GB"/>
          <a:t>Changed from "well connected"</a:t>
        </a:r>
      </a:p>
    </p188:txBody>
  </p188:cm>
  <p188:cm id="{F0310D8E-09E6-454A-9DB1-A2EC25C5A574}" authorId="{2DDD7999-68C4-A668-F47D-EE3A238A1DD5}" created="2023-03-07T13:09:14.909">
    <ac:txMkLst xmlns:ac="http://schemas.microsoft.com/office/drawing/2013/main/command">
      <pc:docMk xmlns:pc="http://schemas.microsoft.com/office/powerpoint/2013/main/command"/>
      <pc:sldMk xmlns:pc="http://schemas.microsoft.com/office/powerpoint/2013/main/command" cId="1321312305" sldId="434"/>
      <ac:spMk id="3" creationId="{AD2F35E3-E812-8F4A-AB8F-59AC58465EB3}"/>
      <ac:txMk cp="373" len="7">
        <ac:context len="893" hash="649558067"/>
      </ac:txMk>
    </ac:txMkLst>
    <p188:pos x="747632" y="3431934"/>
    <p188:txBody>
      <a:bodyPr/>
      <a:lstStyle/>
      <a:p>
        <a:r>
          <a:rPr lang="en-GB"/>
          <a:t>Changed from "And for" </a:t>
        </a:r>
      </a:p>
    </p188:txBody>
  </p188:cm>
  <p188:cm id="{23BAC3B8-D168-4F3E-A610-515045BA5F00}" authorId="{2DDD7999-68C4-A668-F47D-EE3A238A1DD5}" created="2023-03-07T13:09:27.179">
    <ac:txMkLst xmlns:ac="http://schemas.microsoft.com/office/drawing/2013/main/command">
      <pc:docMk xmlns:pc="http://schemas.microsoft.com/office/powerpoint/2013/main/command"/>
      <pc:sldMk xmlns:pc="http://schemas.microsoft.com/office/powerpoint/2013/main/command" cId="1321312305" sldId="434"/>
      <ac:spMk id="3" creationId="{AD2F35E3-E812-8F4A-AB8F-59AC58465EB3}"/>
      <ac:txMk cp="431" len="1">
        <ac:context len="893" hash="649558067"/>
      </ac:txMk>
    </ac:txMkLst>
    <p188:pos x="857591" y="3646066"/>
    <p188:txBody>
      <a:bodyPr/>
      <a:lstStyle/>
      <a:p>
        <a:r>
          <a:rPr lang="en-GB"/>
          <a:t>Semi colon inserted here</a:t>
        </a:r>
      </a:p>
    </p188:txBody>
  </p188:cm>
  <p188:cm id="{8F185341-1D09-4591-89D7-B46739F13E98}" authorId="{2DDD7999-68C4-A668-F47D-EE3A238A1DD5}" created="2023-03-07T13:09:39.372">
    <ac:txMkLst xmlns:ac="http://schemas.microsoft.com/office/drawing/2013/main/command">
      <pc:docMk xmlns:pc="http://schemas.microsoft.com/office/powerpoint/2013/main/command"/>
      <pc:sldMk xmlns:pc="http://schemas.microsoft.com/office/powerpoint/2013/main/command" cId="1321312305" sldId="434"/>
      <ac:spMk id="3" creationId="{AD2F35E3-E812-8F4A-AB8F-59AC58465EB3}"/>
      <ac:txMk cp="454" len="1">
        <ac:context len="893" hash="649558067"/>
      </ac:txMk>
    </ac:txMkLst>
    <p188:pos x="2524346" y="3646066"/>
    <p188:txBody>
      <a:bodyPr/>
      <a:lstStyle/>
      <a:p>
        <a:r>
          <a:rPr lang="en-GB"/>
          <a:t>Semi colon inserted here</a:t>
        </a:r>
      </a:p>
    </p188:txBody>
  </p188:cm>
  <p188:cm id="{B3A45B1C-E448-458F-8554-4C3749E56FE5}" authorId="{2DDD7999-68C4-A668-F47D-EE3A238A1DD5}" created="2023-03-07T13:09:48.189">
    <ac:txMkLst xmlns:ac="http://schemas.microsoft.com/office/drawing/2013/main/command">
      <pc:docMk xmlns:pc="http://schemas.microsoft.com/office/powerpoint/2013/main/command"/>
      <pc:sldMk xmlns:pc="http://schemas.microsoft.com/office/powerpoint/2013/main/command" cId="1321312305" sldId="434"/>
      <ac:spMk id="3" creationId="{AD2F35E3-E812-8F4A-AB8F-59AC58465EB3}"/>
      <ac:txMk cp="495" len="4">
        <ac:context len="893" hash="649558067"/>
      </ac:txMk>
    </ac:txMkLst>
    <p188:pos x="1372665" y="3854410"/>
    <p188:txBody>
      <a:bodyPr/>
      <a:lstStyle/>
      <a:p>
        <a:r>
          <a:rPr lang="en-GB"/>
          <a:t>Changed from "which"</a:t>
        </a:r>
      </a:p>
    </p188:txBody>
  </p188:cm>
  <p188:cm id="{AF530EFA-7F5B-4EF6-AEDC-89A11CBE9B2E}" authorId="{2DDD7999-68C4-A668-F47D-EE3A238A1DD5}" created="2023-03-07T13:10:12.842">
    <ac:txMkLst xmlns:ac="http://schemas.microsoft.com/office/drawing/2013/main/command">
      <pc:docMk xmlns:pc="http://schemas.microsoft.com/office/powerpoint/2013/main/command"/>
      <pc:sldMk xmlns:pc="http://schemas.microsoft.com/office/powerpoint/2013/main/command" cId="1321312305" sldId="434"/>
      <ac:spMk id="3" creationId="{AD2F35E3-E812-8F4A-AB8F-59AC58465EB3}"/>
      <ac:txMk cp="810" len="4">
        <ac:context len="893" hash="649558067"/>
      </ac:txMk>
    </ac:txMkLst>
    <p188:pos x="3230401" y="5561676"/>
    <p188:txBody>
      <a:bodyPr/>
      <a:lstStyle/>
      <a:p>
        <a:r>
          <a:rPr lang="en-GB"/>
          <a:t>Changed from "which"</a:t>
        </a:r>
      </a:p>
    </p188:txBody>
  </p188:cm>
</p188:cmLst>
</file>

<file path=ppt/comments/modernComment_1B9_917CDBA0.xml><?xml version="1.0" encoding="utf-8"?>
<p188:cmLst xmlns:a="http://schemas.openxmlformats.org/drawingml/2006/main" xmlns:r="http://schemas.openxmlformats.org/officeDocument/2006/relationships" xmlns:p188="http://schemas.microsoft.com/office/powerpoint/2018/8/main">
  <p188:cm id="{1607B2A0-748E-4E5A-8D1B-182803B1999C}" authorId="{2DDD7999-68C4-A668-F47D-EE3A238A1DD5}" created="2023-03-07T13:24:16.238">
    <ac:deMkLst xmlns:ac="http://schemas.microsoft.com/office/drawing/2013/main/command">
      <pc:docMk xmlns:pc="http://schemas.microsoft.com/office/powerpoint/2013/main/command"/>
      <pc:sldMk xmlns:pc="http://schemas.microsoft.com/office/powerpoint/2013/main/command" cId="2440879008" sldId="441"/>
      <ac:spMk id="10" creationId="{6774683B-C268-8A4D-A8D9-4E36FAD34394}"/>
    </ac:deMkLst>
    <p188:txBody>
      <a:bodyPr/>
      <a:lstStyle/>
      <a:p>
        <a:r>
          <a:rPr lang="en-GB"/>
          <a:t>Deleted "A look at" here</a:t>
        </a:r>
      </a:p>
    </p188:txBody>
  </p188:cm>
  <p188:cm id="{6EC6E33B-5E29-47DB-8C0A-7B085EC14B78}" authorId="{2DDD7999-68C4-A668-F47D-EE3A238A1DD5}" created="2023-03-07T13:24:43.969">
    <ac:txMkLst xmlns:ac="http://schemas.microsoft.com/office/drawing/2013/main/command">
      <pc:docMk xmlns:pc="http://schemas.microsoft.com/office/powerpoint/2013/main/command"/>
      <pc:sldMk xmlns:pc="http://schemas.microsoft.com/office/powerpoint/2013/main/command" cId="2440879008" sldId="441"/>
      <ac:spMk id="10" creationId="{6774683B-C268-8A4D-A8D9-4E36FAD34394}"/>
      <ac:txMk cp="487" len="1">
        <ac:context len="795" hash="3188324757"/>
      </ac:txMk>
    </ac:txMkLst>
    <p188:pos x="3299850" y="3680790"/>
    <p188:txBody>
      <a:bodyPr/>
      <a:lstStyle/>
      <a:p>
        <a:r>
          <a:rPr lang="en-GB"/>
          <a:t>Comma insered here</a:t>
        </a:r>
      </a:p>
    </p188:txBody>
  </p188:cm>
  <p188:cm id="{94BADA01-34CC-4092-A136-F6FE6BD25D96}" authorId="{2DDD7999-68C4-A668-F47D-EE3A238A1DD5}" created="2023-03-07T13:25:01.859">
    <ac:txMkLst xmlns:ac="http://schemas.microsoft.com/office/drawing/2013/main/command">
      <pc:docMk xmlns:pc="http://schemas.microsoft.com/office/powerpoint/2013/main/command"/>
      <pc:sldMk xmlns:pc="http://schemas.microsoft.com/office/powerpoint/2013/main/command" cId="2440879008" sldId="441"/>
      <ac:spMk id="10" creationId="{6774683B-C268-8A4D-A8D9-4E36FAD34394}"/>
      <ac:txMk cp="524" len="6">
        <ac:context len="795" hash="3188324757"/>
      </ac:txMk>
    </ac:txMkLst>
    <p188:pos x="2767415" y="3958582"/>
    <p188:txBody>
      <a:bodyPr/>
      <a:lstStyle/>
      <a:p>
        <a:r>
          <a:rPr lang="en-GB"/>
          <a:t>Deleted "s", as I wasn't clear why "future" would be plural here</a:t>
        </a:r>
      </a:p>
    </p188:txBody>
  </p188:cm>
</p188:cmLst>
</file>

<file path=ppt/comments/modernComment_1BA_4D649C1E.xml><?xml version="1.0" encoding="utf-8"?>
<p188:cmLst xmlns:a="http://schemas.openxmlformats.org/drawingml/2006/main" xmlns:r="http://schemas.openxmlformats.org/officeDocument/2006/relationships" xmlns:p188="http://schemas.microsoft.com/office/powerpoint/2018/8/main">
  <p188:cm id="{1EFC804F-C678-40F7-82E4-2926F1080B31}" authorId="{2DDD7999-68C4-A668-F47D-EE3A238A1DD5}" created="2023-03-07T12:50:11.045">
    <ac:txMkLst xmlns:ac="http://schemas.microsoft.com/office/drawing/2013/main/command">
      <pc:docMk xmlns:pc="http://schemas.microsoft.com/office/powerpoint/2013/main/command"/>
      <pc:sldMk xmlns:pc="http://schemas.microsoft.com/office/powerpoint/2013/main/command" cId="1298439198" sldId="442"/>
      <ac:spMk id="7" creationId="{394CE848-A003-F34E-9523-7CCABAA714D9}"/>
      <ac:txMk cp="76" len="12">
        <ac:context len="238" hash="2460711437"/>
      </ac:txMk>
    </ac:txMkLst>
    <p188:pos x="1593082" y="2590902"/>
    <p188:txBody>
      <a:bodyPr/>
      <a:lstStyle/>
      <a:p>
        <a:r>
          <a:rPr lang="en-GB"/>
          <a:t>Hyphen inserted here; paragraph break before "high-quality" also deleted </a:t>
        </a:r>
      </a:p>
    </p188:txBody>
  </p188:cm>
  <p188:cm id="{4EE2FEB1-BA14-4073-9D38-2EE38CE07DFF}" authorId="{2DDD7999-68C4-A668-F47D-EE3A238A1DD5}" created="2023-03-07T12:51:00.112">
    <ac:txMkLst xmlns:ac="http://schemas.microsoft.com/office/drawing/2013/main/command">
      <pc:docMk xmlns:pc="http://schemas.microsoft.com/office/powerpoint/2013/main/command"/>
      <pc:sldMk xmlns:pc="http://schemas.microsoft.com/office/powerpoint/2013/main/command" cId="1298439198" sldId="442"/>
      <ac:spMk id="7" creationId="{394CE848-A003-F34E-9523-7CCABAA714D9}"/>
      <ac:txMk cp="208" len="2">
        <ac:context len="238" hash="2460711437"/>
      </ac:txMk>
    </ac:txMkLst>
    <p188:pos x="1612747" y="4321380"/>
    <p188:txBody>
      <a:bodyPr/>
      <a:lstStyle/>
      <a:p>
        <a:r>
          <a:rPr lang="en-GB"/>
          <a:t>Full stop changed from green to black, and closing quotation marks inserted</a:t>
        </a:r>
      </a:p>
    </p188:txBody>
  </p188:cm>
</p188:cmLst>
</file>

<file path=ppt/comments/modernComment_1BB_2568B9C.xml><?xml version="1.0" encoding="utf-8"?>
<p188:cmLst xmlns:a="http://schemas.openxmlformats.org/drawingml/2006/main" xmlns:r="http://schemas.openxmlformats.org/officeDocument/2006/relationships" xmlns:p188="http://schemas.microsoft.com/office/powerpoint/2018/8/main">
  <p188:cm id="{C07C9E2D-769C-49C6-9FB1-7CCFB9843274}" authorId="{2DDD7999-68C4-A668-F47D-EE3A238A1DD5}" created="2023-03-07T13:25:34.606">
    <ac:txMkLst xmlns:ac="http://schemas.microsoft.com/office/drawing/2013/main/command">
      <pc:docMk xmlns:pc="http://schemas.microsoft.com/office/powerpoint/2013/main/command"/>
      <pc:sldMk xmlns:pc="http://schemas.microsoft.com/office/powerpoint/2013/main/command" cId="39226268" sldId="443"/>
      <ac:spMk id="7" creationId="{33472BBA-3506-9248-ADF0-5BE67A516BEA}"/>
      <ac:txMk cp="72" len="1">
        <ac:context len="662" hash="617811251"/>
      </ac:txMk>
    </ac:txMkLst>
    <p188:pos x="4040529" y="1342703"/>
    <p188:txBody>
      <a:bodyPr/>
      <a:lstStyle/>
      <a:p>
        <a:r>
          <a:rPr lang="en-GB"/>
          <a:t>Possessive apostrophe inserted here</a:t>
        </a:r>
      </a:p>
    </p188:txBody>
  </p188:cm>
  <p188:cm id="{1A891921-E9D8-4C1F-BB89-7A2B19D11B1D}" authorId="{2DDD7999-68C4-A668-F47D-EE3A238A1DD5}" created="2023-03-07T13:25:53.034">
    <ac:txMkLst xmlns:ac="http://schemas.microsoft.com/office/drawing/2013/main/command">
      <pc:docMk xmlns:pc="http://schemas.microsoft.com/office/powerpoint/2013/main/command"/>
      <pc:sldMk xmlns:pc="http://schemas.microsoft.com/office/powerpoint/2013/main/command" cId="39226268" sldId="443"/>
      <ac:spMk id="7" creationId="{33472BBA-3506-9248-ADF0-5BE67A516BEA}"/>
      <ac:txMk cp="86" len="3">
        <ac:context len="662" hash="617811251"/>
      </ac:txMk>
    </ac:txMkLst>
    <p188:pos x="1297329" y="1556835"/>
    <p188:txBody>
      <a:bodyPr/>
      <a:lstStyle/>
      <a:p>
        <a:r>
          <a:rPr lang="en-GB"/>
          <a:t>Set "The" in sentence case</a:t>
        </a:r>
      </a:p>
    </p188:txBody>
  </p188:cm>
  <p188:cm id="{C609683D-4AB3-40B0-AF43-189050587FE7}" authorId="{2DDD7999-68C4-A668-F47D-EE3A238A1DD5}" created="2023-03-07T13:26:22.691">
    <ac:txMkLst xmlns:ac="http://schemas.microsoft.com/office/drawing/2013/main/command">
      <pc:docMk xmlns:pc="http://schemas.microsoft.com/office/powerpoint/2013/main/command"/>
      <pc:sldMk xmlns:pc="http://schemas.microsoft.com/office/powerpoint/2013/main/command" cId="39226268" sldId="443"/>
      <ac:spMk id="7" creationId="{33472BBA-3506-9248-ADF0-5BE67A516BEA}"/>
      <ac:txMk cp="164" len="43">
        <ac:context len="662" hash="617811251"/>
      </ac:txMk>
    </ac:txMkLst>
    <p188:pos x="4173638" y="1770967"/>
    <p188:txBody>
      <a:bodyPr/>
      <a:lstStyle/>
      <a:p>
        <a:r>
          <a:rPr lang="en-GB"/>
          <a:t>Changed from "The purpose of the partnership is to:"</a:t>
        </a:r>
      </a:p>
    </p188:txBody>
  </p188:cm>
</p188:cmLst>
</file>

<file path=ppt/comments/modernComment_1C1_4D21EE2C.xml><?xml version="1.0" encoding="utf-8"?>
<p188:cmLst xmlns:a="http://schemas.openxmlformats.org/drawingml/2006/main" xmlns:r="http://schemas.openxmlformats.org/officeDocument/2006/relationships" xmlns:p188="http://schemas.microsoft.com/office/powerpoint/2018/8/main">
  <p188:cm id="{2AFC90C5-0F12-4571-8AD9-6B1649E90B79}" authorId="{2DDD7999-68C4-A668-F47D-EE3A238A1DD5}" created="2023-03-07T13:13:08.872">
    <ac:txMkLst xmlns:ac="http://schemas.microsoft.com/office/drawing/2013/main/command">
      <pc:docMk xmlns:pc="http://schemas.microsoft.com/office/powerpoint/2013/main/command"/>
      <pc:sldMk xmlns:pc="http://schemas.microsoft.com/office/powerpoint/2013/main/command" cId="1294069292" sldId="449"/>
      <ac:spMk id="3" creationId="{AD2F35E3-E812-8F4A-AB8F-59AC58465EB3}"/>
      <ac:txMk cp="117" len="11">
        <ac:context len="606" hash="2191036303"/>
      </ac:txMk>
    </ac:txMkLst>
    <p188:pos x="2188580" y="2633281"/>
    <p188:txBody>
      <a:bodyPr/>
      <a:lstStyle/>
      <a:p>
        <a:r>
          <a:rPr lang="en-GB"/>
          <a:t>Possessive apostrophe inserted here</a:t>
        </a:r>
      </a:p>
    </p188:txBody>
  </p188:cm>
  <p188:cm id="{A0472836-12AD-4866-9510-A9483CCBDCF0}" authorId="{2DDD7999-68C4-A668-F47D-EE3A238A1DD5}" created="2023-03-07T13:13:48.694">
    <ac:txMkLst xmlns:ac="http://schemas.microsoft.com/office/drawing/2013/main/command">
      <pc:docMk xmlns:pc="http://schemas.microsoft.com/office/powerpoint/2013/main/command"/>
      <pc:sldMk xmlns:pc="http://schemas.microsoft.com/office/powerpoint/2013/main/command" cId="1294069292" sldId="449"/>
      <ac:spMk id="3" creationId="{AD2F35E3-E812-8F4A-AB8F-59AC58465EB3}"/>
      <ac:txMk cp="78" len="5">
        <ac:context len="606" hash="2191036303"/>
      </ac:txMk>
    </ac:txMkLst>
    <p188:pos x="3184003" y="2390212"/>
    <p188:txBody>
      <a:bodyPr/>
      <a:lstStyle/>
      <a:p>
        <a:r>
          <a:rPr lang="en-GB"/>
          <a:t>Replaced "key" (to avoid repetition")</a:t>
        </a:r>
      </a:p>
    </p188:txBody>
  </p188:cm>
  <p188:cm id="{5CBE5E2C-9957-4BED-B48A-140591DBBFAA}" authorId="{2DDD7999-68C4-A668-F47D-EE3A238A1DD5}" created="2023-03-07T13:14:47.840">
    <ac:txMkLst xmlns:ac="http://schemas.microsoft.com/office/drawing/2013/main/command">
      <pc:docMk xmlns:pc="http://schemas.microsoft.com/office/powerpoint/2013/main/command"/>
      <pc:sldMk xmlns:pc="http://schemas.microsoft.com/office/powerpoint/2013/main/command" cId="1294069292" sldId="449"/>
      <ac:spMk id="3" creationId="{AD2F35E3-E812-8F4A-AB8F-59AC58465EB3}"/>
      <ac:txMk cp="167" len="11">
        <ac:context len="606" hash="2191036303"/>
      </ac:txMk>
    </ac:txMkLst>
    <p188:pos x="2454797" y="2957372"/>
    <p188:txBody>
      <a:bodyPr/>
      <a:lstStyle/>
      <a:p>
        <a:r>
          <a:rPr lang="en-GB"/>
          <a:t>Inserted "roundtables" here</a:t>
        </a:r>
      </a:p>
    </p188:txBody>
  </p188:cm>
  <p188:cm id="{BC9BF024-71D5-4EED-8791-D547A0EC8767}" authorId="{2DDD7999-68C4-A668-F47D-EE3A238A1DD5}" created="2023-03-07T13:15:04.700">
    <ac:txMkLst xmlns:ac="http://schemas.microsoft.com/office/drawing/2013/main/command">
      <pc:docMk xmlns:pc="http://schemas.microsoft.com/office/powerpoint/2013/main/command"/>
      <pc:sldMk xmlns:pc="http://schemas.microsoft.com/office/powerpoint/2013/main/command" cId="1294069292" sldId="449"/>
      <ac:spMk id="3" creationId="{AD2F35E3-E812-8F4A-AB8F-59AC58465EB3}"/>
      <ac:txMk cp="185" len="1">
        <ac:context len="606" hash="2191036303"/>
      </ac:txMk>
    </ac:txMkLst>
    <p188:pos x="2964084" y="2957372"/>
    <p188:txBody>
      <a:bodyPr/>
      <a:lstStyle/>
      <a:p>
        <a:r>
          <a:rPr lang="en-GB"/>
          <a:t>Used a full stop here to break this up in to two sentences</a:t>
        </a:r>
      </a:p>
    </p188:txBody>
  </p188:cm>
  <p188:cm id="{D5245F4B-9C12-4D46-8348-C9A3AC2CC210}" authorId="{2DDD7999-68C4-A668-F47D-EE3A238A1DD5}" created="2023-03-07T13:15:15.447">
    <ac:txMkLst xmlns:ac="http://schemas.microsoft.com/office/drawing/2013/main/command">
      <pc:docMk xmlns:pc="http://schemas.microsoft.com/office/powerpoint/2013/main/command"/>
      <pc:sldMk xmlns:pc="http://schemas.microsoft.com/office/powerpoint/2013/main/command" cId="1294069292" sldId="449"/>
      <ac:spMk id="3" creationId="{AD2F35E3-E812-8F4A-AB8F-59AC58465EB3}"/>
      <ac:txMk cp="312" len="1">
        <ac:context len="606" hash="2191036303"/>
      </ac:txMk>
    </ac:txMkLst>
    <p188:pos x="3843759" y="3443509"/>
    <p188:txBody>
      <a:bodyPr/>
      <a:lstStyle/>
      <a:p>
        <a:r>
          <a:rPr lang="en-GB"/>
          <a:t>Oxford comma deleted here</a:t>
        </a:r>
      </a:p>
    </p188:txBody>
  </p188:cm>
  <p188:cm id="{AD97CB48-B98E-4E4E-9788-336BAA534D03}" authorId="{2DDD7999-68C4-A668-F47D-EE3A238A1DD5}" created="2023-03-07T13:31:03.244">
    <ac:txMkLst xmlns:ac="http://schemas.microsoft.com/office/drawing/2013/main/command">
      <pc:docMk xmlns:pc="http://schemas.microsoft.com/office/powerpoint/2013/main/command"/>
      <pc:sldMk xmlns:pc="http://schemas.microsoft.com/office/powerpoint/2013/main/command" cId="1294069292" sldId="449"/>
      <ac:spMk id="3" creationId="{AD2F35E3-E812-8F4A-AB8F-59AC58465EB3}"/>
      <ac:txMk cp="10" len="1">
        <ac:context len="606" hash="2191036303"/>
      </ac:txMk>
    </ac:txMkLst>
    <p188:pos x="1893425" y="1180658"/>
    <p188:txBody>
      <a:bodyPr/>
      <a:lstStyle/>
      <a:p>
        <a:r>
          <a:rPr lang="en-GB"/>
          <a:t>Possessive apostrophe inserted here</a:t>
        </a:r>
      </a:p>
    </p188:txBody>
  </p188:cm>
</p188:cmLst>
</file>

<file path=ppt/comments/modernComment_1C6_1D8E40A4.xml><?xml version="1.0" encoding="utf-8"?>
<p188:cmLst xmlns:a="http://schemas.openxmlformats.org/drawingml/2006/main" xmlns:r="http://schemas.openxmlformats.org/officeDocument/2006/relationships" xmlns:p188="http://schemas.microsoft.com/office/powerpoint/2018/8/main">
  <p188:cm id="{0E2681D0-1239-4F28-BBFD-1C91184147A4}" authorId="{2DDD7999-68C4-A668-F47D-EE3A238A1DD5}" created="2023-03-07T12:52:54.255">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627" len="2">
        <ac:context len="1101" hash="1969649722"/>
      </ac:txMk>
    </ac:txMkLst>
    <p188:pos x="1633168" y="3001113"/>
    <p188:txBody>
      <a:bodyPr/>
      <a:lstStyle/>
      <a:p>
        <a:r>
          <a:rPr lang="en-GB"/>
          <a:t>Changed from "sixteen"</a:t>
        </a:r>
      </a:p>
    </p188:txBody>
  </p188:cm>
  <p188:cm id="{EAA24346-165B-4E3C-B38F-3C4BF4892645}" authorId="{2DDD7999-68C4-A668-F47D-EE3A238A1DD5}" created="2023-03-07T12:54:04.116">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86" len="11">
        <ac:context len="1101" hash="1969649722"/>
      </ac:txMk>
    </ac:txMkLst>
    <p188:pos x="7561021" y="428303"/>
    <p188:txBody>
      <a:bodyPr/>
      <a:lstStyle/>
      <a:p>
        <a:r>
          <a:rPr lang="en-GB"/>
          <a:t>Changed from "helping"</a:t>
        </a:r>
      </a:p>
    </p188:txBody>
  </p188:cm>
  <p188:cm id="{C8EAA883-AA8C-49A9-81DE-BE91D3F49439}" authorId="{2DDD7999-68C4-A668-F47D-EE3A238A1DD5}" created="2023-03-07T12:54:35.683">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286" len="58">
        <ac:context len="1101" hash="1969649722"/>
      </ac:txMk>
    </ac:txMkLst>
    <p188:pos x="5159274" y="1776754"/>
    <p188:txBody>
      <a:bodyPr/>
      <a:lstStyle/>
      <a:p>
        <a:r>
          <a:rPr lang="en-GB"/>
          <a:t>Changed from "it provides greater certainty, and we hope and expect"</a:t>
        </a:r>
      </a:p>
    </p188:txBody>
  </p188:cm>
  <p188:cm id="{2475E3E9-49D4-4AE4-A98B-182E4088678D}" authorId="{2DDD7999-68C4-A668-F47D-EE3A238A1DD5}" created="2023-03-07T12:56:04.288">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364" len="15">
        <ac:context len="1101" hash="1969649722"/>
      </ac:txMk>
    </ac:txMkLst>
    <p188:pos x="7508935" y="1776754"/>
    <p188:txBody>
      <a:bodyPr/>
      <a:lstStyle/>
      <a:p>
        <a:r>
          <a:rPr lang="en-GB"/>
          <a:t>Inserted "helping you" here</a:t>
        </a:r>
      </a:p>
    </p188:txBody>
  </p188:cm>
  <p188:cm id="{326B7E91-45DF-4CD2-8DB8-8F5000DD055B}" authorId="{2DDD7999-68C4-A668-F47D-EE3A238A1DD5}" created="2023-03-07T12:56:38.178">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644" len="4">
        <ac:context len="1101" hash="1969649722"/>
      </ac:txMk>
    </ac:txMkLst>
    <p188:pos x="2832763" y="3119417"/>
    <p188:txBody>
      <a:bodyPr/>
      <a:lstStyle/>
      <a:p>
        <a:r>
          <a:rPr lang="en-GB"/>
          <a:t>Replaced "who" here</a:t>
        </a:r>
      </a:p>
    </p188:txBody>
  </p188:cm>
  <p188:cm id="{9FCA72D7-61CB-4D4F-AA12-47311CB8E833}" authorId="{2DDD7999-68C4-A668-F47D-EE3A238A1DD5}" created="2023-03-07T12:57:09.982">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600">
        <ac:context len="1101" hash="1969649722"/>
      </ac:txMk>
    </ac:txMkLst>
    <p188:pos x="6033163" y="2818476"/>
    <p188:txBody>
      <a:bodyPr/>
      <a:lstStyle/>
      <a:p>
        <a:r>
          <a:rPr lang="en-GB"/>
          <a:t>"things" is very vague here - what does it mean? Programmes, initiatives?</a:t>
        </a:r>
      </a:p>
    </p188:txBody>
  </p188:cm>
  <p188:cm id="{13842348-E0CD-4911-847A-958A0D3E211F}" authorId="{2DDD7999-68C4-A668-F47D-EE3A238A1DD5}" created="2023-03-07T12:57:30.249">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482" len="8">
        <ac:context len="1101" hash="1969649722"/>
      </ac:txMk>
    </ac:txMkLst>
    <p188:pos x="5720646" y="2511747"/>
    <p188:txBody>
      <a:bodyPr/>
      <a:lstStyle/>
      <a:p>
        <a:r>
          <a:rPr lang="en-GB"/>
          <a:t>Replaced comma with "; and we"</a:t>
        </a:r>
      </a:p>
    </p188:txBody>
  </p188:cm>
  <p188:cm id="{67DB9754-0988-48C0-A028-6BB01C6A664A}" authorId="{2DDD7999-68C4-A668-F47D-EE3A238A1DD5}" created="2023-03-07T12:58:31.651">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602" len="8">
        <ac:context len="1101" hash="1969649722"/>
      </ac:txMk>
    </ac:txMkLst>
    <p188:pos x="6947563" y="2818476"/>
    <p188:txBody>
      <a:bodyPr/>
      <a:lstStyle/>
      <a:p>
        <a:r>
          <a:rPr lang="en-GB"/>
          <a:t>Replaced "as well as" with "and with" 
(I wasn't clear what it is, exactly, that is being said about the 16 organisation - assume the intended meaning was that a package has just been signed with them)</a:t>
        </a:r>
      </a:p>
    </p188:txBody>
  </p188:cm>
  <p188:cm id="{0D93B6E8-1196-49DB-8778-00B3466E7930}" authorId="{2DDD7999-68C4-A668-F47D-EE3A238A1DD5}" created="2023-03-07T12:58:59.840">
    <ac:de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deMkLst>
    <p188:txBody>
      <a:bodyPr/>
      <a:lstStyle/>
      <a:p>
        <a:r>
          <a:rPr lang="en-GB"/>
          <a:t>Is "other" needed here (ie, is this 16 plus Primera?)</a:t>
        </a:r>
      </a:p>
    </p188:txBody>
  </p188:cm>
  <p188:cm id="{14FDE4DC-376D-459C-B34A-CF750932DDE1}" authorId="{2DDD7999-68C4-A668-F47D-EE3A238A1DD5}" created="2023-03-07T12:59:26.789">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671">
        <ac:context len="1101" hash="1969649722"/>
      </ac:txMk>
    </ac:txMkLst>
    <p188:pos x="5367618" y="3119417"/>
    <p188:txBody>
      <a:bodyPr/>
      <a:lstStyle/>
      <a:p>
        <a:r>
          <a:rPr lang="en-GB"/>
          <a:t>Possessive apostrophe inserted here</a:t>
        </a:r>
      </a:p>
    </p188:txBody>
  </p188:cm>
  <p188:cm id="{F58BBA0A-F6B9-4795-B183-7736AC4D54D0}" authorId="{2DDD7999-68C4-A668-F47D-EE3A238A1DD5}" created="2023-03-07T13:01:44.241">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809" len="81">
        <ac:context len="1101" hash="1969649722"/>
      </ac:txMk>
    </ac:txMkLst>
    <p188:pos x="4401132" y="4288460"/>
    <p188:txBody>
      <a:bodyPr/>
      <a:lstStyle/>
      <a:p>
        <a:r>
          <a:rPr lang="en-GB"/>
          <a:t>Changed all to begin lower-case, as per style guide</a:t>
        </a:r>
      </a:p>
    </p188:txBody>
  </p188:cm>
  <p188:cm id="{AEE2FE3C-887B-4E55-A158-27AA08FCB077}" authorId="{2DDD7999-68C4-A668-F47D-EE3A238A1DD5}" created="2023-03-07T13:02:03.432">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831" len="1">
        <ac:context len="1101" hash="1969649722"/>
      </ac:txMk>
    </ac:txMkLst>
    <p188:pos x="3278388" y="4288460"/>
    <p188:txBody>
      <a:bodyPr/>
      <a:lstStyle/>
      <a:p>
        <a:r>
          <a:rPr lang="en-GB"/>
          <a:t>Possessive apostrophe inserted here</a:t>
        </a:r>
      </a:p>
    </p188:txBody>
  </p188:cm>
  <p188:cm id="{6733CFE4-F237-4194-8B0C-8FA420A943BC}" authorId="{2DDD7999-68C4-A668-F47D-EE3A238A1DD5}" created="2023-03-07T13:02:23.271">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995" len="3">
        <ac:context len="1101" hash="1969649722"/>
      </ac:txMk>
    </ac:txMkLst>
    <p188:pos x="5940565" y="5359119"/>
    <p188:txBody>
      <a:bodyPr/>
      <a:lstStyle/>
      <a:p>
        <a:r>
          <a:rPr lang="en-GB"/>
          <a:t>Definite article inserted here</a:t>
        </a:r>
      </a:p>
    </p188:txBody>
  </p188:cm>
  <p188:cm id="{3A49B1FD-0F42-4107-B291-F70D98F57C11}" authorId="{2DDD7999-68C4-A668-F47D-EE3A238A1DD5}" created="2023-03-07T13:02:44.149">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1089" len="2">
        <ac:context len="1101" hash="1969649722"/>
      </ac:txMk>
    </ac:txMkLst>
    <p188:pos x="7115396" y="5660060"/>
    <p188:txBody>
      <a:bodyPr/>
      <a:lstStyle/>
      <a:p>
        <a:r>
          <a:rPr lang="en-GB"/>
          <a:t>"it" inserted here</a:t>
        </a:r>
      </a:p>
    </p188:txBody>
  </p188:cm>
  <p188:cm id="{97A8E7EA-F886-46E0-B695-718A5E72BD0C}" authorId="{2DDD7999-68C4-A668-F47D-EE3A238A1DD5}" created="2023-03-07T13:05:30.454">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79" len="5">
        <ac:context len="1101" hash="1969649722"/>
      </ac:txMk>
    </ac:txMkLst>
    <p188:pos x="7456849" y="428303"/>
    <p188:txBody>
      <a:bodyPr/>
      <a:lstStyle/>
      <a:p>
        <a:r>
          <a:rPr lang="en-GB"/>
          <a:t>I've inserted "(GLA)" here, and changed subsequent mentions from "Greater London Authority" to "GLA". This is because the document uses both the full term and the initialism, and I think it's probably better to stick with one following first instance. </a:t>
        </a:r>
      </a:p>
    </p188:txBody>
  </p188:cm>
  <p188:cm id="{39DA6281-2934-4E52-B6AF-798475C40C49}" authorId="{2DDD7999-68C4-A668-F47D-EE3A238A1DD5}" created="2023-03-07T13:06:38.080">
    <ac:txMkLst xmlns:ac="http://schemas.microsoft.com/office/drawing/2013/main/command">
      <pc:docMk xmlns:pc="http://schemas.microsoft.com/office/powerpoint/2013/main/command"/>
      <pc:sldMk xmlns:pc="http://schemas.microsoft.com/office/powerpoint/2013/main/command" cId="495861924" sldId="454"/>
      <ac:spMk id="2" creationId="{0C189640-74F6-2947-80D1-E81FAEA1F43F}"/>
      <ac:txMk cp="929" len="1">
        <ac:context len="1101" hash="1969649722"/>
      </ac:txMk>
    </ac:txMkLst>
    <p188:pos x="5373406" y="5000303"/>
    <p188:txBody>
      <a:bodyPr/>
      <a:lstStyle/>
      <a:p>
        <a:r>
          <a:rPr lang="en-GB"/>
          <a:t>Full stop inserted here, as per style guide</a:t>
        </a:r>
      </a:p>
    </p188:txBody>
  </p188:cm>
</p188:cmLst>
</file>

<file path=ppt/comments/modernComment_1C8_3A1886EE.xml><?xml version="1.0" encoding="utf-8"?>
<p188:cmLst xmlns:a="http://schemas.openxmlformats.org/drawingml/2006/main" xmlns:r="http://schemas.openxmlformats.org/officeDocument/2006/relationships" xmlns:p188="http://schemas.microsoft.com/office/powerpoint/2018/8/main">
  <p188:cm id="{01F1BEE7-6162-4CA0-965E-E879C6542DD0}" authorId="{2DDD7999-68C4-A668-F47D-EE3A238A1DD5}" created="2023-03-07T13:12:36.390">
    <ac:txMkLst xmlns:ac="http://schemas.microsoft.com/office/drawing/2013/main/command">
      <pc:docMk xmlns:pc="http://schemas.microsoft.com/office/powerpoint/2013/main/command"/>
      <pc:sldMk xmlns:pc="http://schemas.microsoft.com/office/powerpoint/2013/main/command" cId="974685934" sldId="456"/>
      <ac:spMk id="3" creationId="{AD2F35E3-E812-8F4A-AB8F-59AC58465EB3}"/>
      <ac:txMk cp="399" len="11">
        <ac:context len="820" hash="696642290"/>
      </ac:txMk>
    </ac:txMkLst>
    <p188:pos x="4370509" y="3536106"/>
    <p188:txBody>
      <a:bodyPr/>
      <a:lstStyle/>
      <a:p>
        <a:r>
          <a:rPr lang="en-GB"/>
          <a:t>Changed from "much needed"</a:t>
        </a:r>
      </a:p>
    </p188:txBody>
  </p188:cm>
</p188:cmLst>
</file>

<file path=ppt/comments/modernComment_1C9_2FE69184.xml><?xml version="1.0" encoding="utf-8"?>
<p188:cmLst xmlns:a="http://schemas.openxmlformats.org/drawingml/2006/main" xmlns:r="http://schemas.openxmlformats.org/officeDocument/2006/relationships" xmlns:p188="http://schemas.microsoft.com/office/powerpoint/2018/8/main">
  <p188:cm id="{631E5B2D-90BD-4CE0-8E5D-A7F17809B4A9}" authorId="{2DDD7999-68C4-A668-F47D-EE3A238A1DD5}" created="2023-03-07T13:21:13.942">
    <ac:txMkLst xmlns:ac="http://schemas.microsoft.com/office/drawing/2013/main/command">
      <pc:docMk xmlns:pc="http://schemas.microsoft.com/office/powerpoint/2013/main/command"/>
      <pc:sldMk xmlns:pc="http://schemas.microsoft.com/office/powerpoint/2013/main/command" cId="803639684" sldId="457"/>
      <ac:spMk id="3" creationId="{AD2F35E3-E812-8F4A-AB8F-59AC58465EB3}"/>
      <ac:txMk cp="101" len="2">
        <ac:context len="495" hash="2704158615"/>
      </ac:txMk>
    </ac:txMkLst>
    <p188:pos x="683871" y="2569620"/>
    <p188:txBody>
      <a:bodyPr/>
      <a:lstStyle/>
      <a:p>
        <a:r>
          <a:rPr lang="en-GB"/>
          <a:t>Changed from "1st" as per style guide, and as per preceding slide</a:t>
        </a:r>
      </a:p>
    </p188:txBody>
  </p188:cm>
  <p188:cm id="{E3DCD22F-C5DC-4049-B4E0-6E462D370D14}" authorId="{2DDD7999-68C4-A668-F47D-EE3A238A1DD5}" created="2023-03-07T13:21:35.832">
    <ac:txMkLst xmlns:ac="http://schemas.microsoft.com/office/drawing/2013/main/command">
      <pc:docMk xmlns:pc="http://schemas.microsoft.com/office/powerpoint/2013/main/command"/>
      <pc:sldMk xmlns:pc="http://schemas.microsoft.com/office/powerpoint/2013/main/command" cId="803639684" sldId="457"/>
      <ac:spMk id="3" creationId="{AD2F35E3-E812-8F4A-AB8F-59AC58465EB3}"/>
      <ac:txMk cp="158" len="9">
        <ac:context len="495" hash="2704158615"/>
      </ac:txMk>
    </ac:txMkLst>
    <p188:pos x="3537030" y="2899498"/>
    <p188:txBody>
      <a:bodyPr/>
      <a:lstStyle/>
      <a:p>
        <a:r>
          <a:rPr lang="en-GB"/>
          <a:t>Changed from "full size"</a:t>
        </a:r>
      </a:p>
    </p188:txBody>
  </p188:cm>
  <p188:cm id="{9FD422E8-5B0F-4516-9299-BA18F28210D2}" authorId="{2DDD7999-68C4-A668-F47D-EE3A238A1DD5}" created="2023-03-07T13:22:32.394">
    <ac:txMkLst xmlns:ac="http://schemas.microsoft.com/office/drawing/2013/main/command">
      <pc:docMk xmlns:pc="http://schemas.microsoft.com/office/powerpoint/2013/main/command"/>
      <pc:sldMk xmlns:pc="http://schemas.microsoft.com/office/powerpoint/2013/main/command" cId="803639684" sldId="457"/>
      <ac:spMk id="3" creationId="{AD2F35E3-E812-8F4A-AB8F-59AC58465EB3}"/>
      <ac:txMk cp="183" len="26">
        <ac:context len="495" hash="2704158615"/>
      </ac:txMk>
    </ac:txMkLst>
    <p188:pos x="2298539" y="3130992"/>
    <p188:txBody>
      <a:bodyPr/>
      <a:lstStyle/>
      <a:p>
        <a:r>
          <a:rPr lang="en-GB"/>
          <a:t>Deleted "400 to 500" after "full-size", and inserted "with 400 to 500 guests" here, for the sake of clarity</a:t>
        </a:r>
      </a:p>
    </p188:txBody>
  </p188:cm>
  <p188:cm id="{25323E6C-9A7F-4D8D-86A3-137AB674AA6A}" authorId="{2DDD7999-68C4-A668-F47D-EE3A238A1DD5}" created="2023-03-07T13:22:49.869">
    <ac:txMkLst xmlns:ac="http://schemas.microsoft.com/office/drawing/2013/main/command">
      <pc:docMk xmlns:pc="http://schemas.microsoft.com/office/powerpoint/2013/main/command"/>
      <pc:sldMk xmlns:pc="http://schemas.microsoft.com/office/powerpoint/2013/main/command" cId="803639684" sldId="457"/>
      <ac:spMk id="3" creationId="{AD2F35E3-E812-8F4A-AB8F-59AC58465EB3}"/>
      <ac:txMk cp="286" len="3">
        <ac:context len="495" hash="2704158615"/>
      </ac:txMk>
    </ac:txMkLst>
    <p188:pos x="3594904" y="3460871"/>
    <p188:txBody>
      <a:bodyPr/>
      <a:lstStyle/>
      <a:p>
        <a:r>
          <a:rPr lang="en-GB"/>
          <a:t>Replaced "--" here</a:t>
        </a:r>
      </a:p>
    </p188:txBody>
  </p188:cm>
  <p188:cm id="{A3E7AB62-729F-44D8-85D9-75E610AAB796}" authorId="{2DDD7999-68C4-A668-F47D-EE3A238A1DD5}" created="2023-03-07T13:23:06.281">
    <ac:txMkLst xmlns:ac="http://schemas.microsoft.com/office/drawing/2013/main/command">
      <pc:docMk xmlns:pc="http://schemas.microsoft.com/office/powerpoint/2013/main/command"/>
      <pc:sldMk xmlns:pc="http://schemas.microsoft.com/office/powerpoint/2013/main/command" cId="803639684" sldId="457"/>
      <ac:spMk id="3" creationId="{AD2F35E3-E812-8F4A-AB8F-59AC58465EB3}"/>
      <ac:txMk cp="327" len="5">
        <ac:context len="495" hash="2704158615"/>
      </ac:txMk>
    </ac:txMkLst>
    <p188:pos x="2362200" y="3686577"/>
    <p188:txBody>
      <a:bodyPr/>
      <a:lstStyle/>
      <a:p>
        <a:r>
          <a:rPr lang="en-GB"/>
          <a:t>Replaced "+"</a:t>
        </a:r>
      </a:p>
    </p188:txBody>
  </p188:cm>
</p188:cmLst>
</file>

<file path=ppt/comments/modernComment_1CA_C957268E.xml><?xml version="1.0" encoding="utf-8"?>
<p188:cmLst xmlns:a="http://schemas.openxmlformats.org/drawingml/2006/main" xmlns:r="http://schemas.openxmlformats.org/officeDocument/2006/relationships" xmlns:p188="http://schemas.microsoft.com/office/powerpoint/2018/8/main">
  <p188:cm id="{B106860C-2D63-4946-BB60-A8A7095C06F1}" authorId="{2DDD7999-68C4-A668-F47D-EE3A238A1DD5}" created="2023-03-07T13:10:35.802">
    <ac:txMkLst xmlns:ac="http://schemas.microsoft.com/office/drawing/2013/main/command">
      <pc:docMk xmlns:pc="http://schemas.microsoft.com/office/powerpoint/2013/main/command"/>
      <pc:sldMk xmlns:pc="http://schemas.microsoft.com/office/powerpoint/2013/main/command" cId="3377931918" sldId="458"/>
      <ac:spMk id="3" creationId="{AD2F35E3-E812-8F4A-AB8F-59AC58465EB3}"/>
      <ac:txMk cp="432" len="1">
        <ac:context len="664" hash="3010059400"/>
      </ac:txMk>
    </ac:txMkLst>
    <p188:pos x="2865699" y="3975944"/>
    <p188:txBody>
      <a:bodyPr/>
      <a:lstStyle/>
      <a:p>
        <a:r>
          <a:rPr lang="en-GB"/>
          <a:t>Full stop changed from black to green</a:t>
        </a:r>
      </a:p>
    </p188:txBody>
  </p188:cm>
</p188:cmLst>
</file>

<file path=ppt/comments/modernComment_1E1_597EFF8B.xml><?xml version="1.0" encoding="utf-8"?>
<p188:cmLst xmlns:a="http://schemas.openxmlformats.org/drawingml/2006/main" xmlns:r="http://schemas.openxmlformats.org/officeDocument/2006/relationships" xmlns:p188="http://schemas.microsoft.com/office/powerpoint/2018/8/main">
  <p188:cm id="{D4324AA7-4BC2-4F5D-BC65-5844756DBCCF}" authorId="{2DDD7999-68C4-A668-F47D-EE3A238A1DD5}" created="2023-03-07T13:16:07.380">
    <ac:txMkLst xmlns:ac="http://schemas.microsoft.com/office/drawing/2013/main/command">
      <pc:docMk xmlns:pc="http://schemas.microsoft.com/office/powerpoint/2013/main/command"/>
      <pc:sldMk xmlns:pc="http://schemas.microsoft.com/office/powerpoint/2013/main/command" cId="1501495179" sldId="481"/>
      <ac:spMk id="3" creationId="{AD2F35E3-E812-8F4A-AB8F-59AC58465EB3}"/>
      <ac:txMk cp="82" len="1">
        <ac:context len="800" hash="3633807238"/>
      </ac:txMk>
    </ac:txMkLst>
    <p188:pos x="4167952" y="1545260"/>
    <p188:txBody>
      <a:bodyPr/>
      <a:lstStyle/>
      <a:p>
        <a:r>
          <a:rPr lang="en-GB"/>
          <a:t>Hyphen inserted here</a:t>
        </a:r>
      </a:p>
    </p188:txBody>
  </p188:cm>
  <p188:cm id="{B78C72F0-4A4D-4B7B-A893-2D57B41E1529}" authorId="{2DDD7999-68C4-A668-F47D-EE3A238A1DD5}" created="2023-03-07T13:16:29.160">
    <ac:txMkLst xmlns:ac="http://schemas.microsoft.com/office/drawing/2013/main/command">
      <pc:docMk xmlns:pc="http://schemas.microsoft.com/office/powerpoint/2013/main/command"/>
      <pc:sldMk xmlns:pc="http://schemas.microsoft.com/office/powerpoint/2013/main/command" cId="1501495179" sldId="481"/>
      <ac:spMk id="3" creationId="{AD2F35E3-E812-8F4A-AB8F-59AC58465EB3}"/>
      <ac:txMk cp="184" len="1">
        <ac:context len="800" hash="3633807238"/>
      </ac:txMk>
    </ac:txMkLst>
    <p188:pos x="3045207" y="2002460"/>
    <p188:txBody>
      <a:bodyPr/>
      <a:lstStyle/>
      <a:p>
        <a:r>
          <a:rPr lang="en-GB"/>
          <a:t>Used a full stop here to break up the sentence into two </a:t>
        </a:r>
      </a:p>
    </p188:txBody>
  </p188:cm>
  <p188:cm id="{225CDD59-F2A2-4A0E-9D80-170FE966CDEE}" authorId="{2DDD7999-68C4-A668-F47D-EE3A238A1DD5}" created="2023-03-07T13:16:44.614">
    <ac:txMkLst xmlns:ac="http://schemas.microsoft.com/office/drawing/2013/main/command">
      <pc:docMk xmlns:pc="http://schemas.microsoft.com/office/powerpoint/2013/main/command"/>
      <pc:sldMk xmlns:pc="http://schemas.microsoft.com/office/powerpoint/2013/main/command" cId="1501495179" sldId="481"/>
      <ac:spMk id="3" creationId="{AD2F35E3-E812-8F4A-AB8F-59AC58465EB3}"/>
      <ac:txMk cp="286" len="1">
        <ac:context len="800" hash="3633807238"/>
      </ac:txMk>
    </ac:txMkLst>
    <p188:pos x="3375086" y="2685367"/>
    <p188:txBody>
      <a:bodyPr/>
      <a:lstStyle/>
      <a:p>
        <a:r>
          <a:rPr lang="en-GB"/>
          <a:t>Comma inserted here</a:t>
        </a:r>
      </a:p>
    </p188:txBody>
  </p188:cm>
  <p188:cm id="{A9EEA153-D7A9-448B-BC48-8B503124E9B4}" authorId="{2DDD7999-68C4-A668-F47D-EE3A238A1DD5}" created="2023-03-07T13:17:52.519">
    <ac:txMkLst xmlns:ac="http://schemas.microsoft.com/office/drawing/2013/main/command">
      <pc:docMk xmlns:pc="http://schemas.microsoft.com/office/powerpoint/2013/main/command"/>
      <pc:sldMk xmlns:pc="http://schemas.microsoft.com/office/powerpoint/2013/main/command" cId="1501495179" sldId="481"/>
      <ac:spMk id="3" creationId="{AD2F35E3-E812-8F4A-AB8F-59AC58465EB3}"/>
      <ac:txMk cp="541" len="6">
        <ac:context len="800" hash="3633807238"/>
      </ac:txMk>
    </ac:txMkLst>
    <p188:pos x="1222195" y="3929645"/>
    <p188:txBody>
      <a:bodyPr/>
      <a:lstStyle/>
      <a:p>
        <a:r>
          <a:rPr lang="en-GB"/>
          <a:t>"speech" inserted here</a:t>
        </a:r>
      </a:p>
    </p188:txBody>
  </p188:cm>
  <p188:cm id="{5941E132-8BCE-4C83-8CB6-21851E7C61FD}" authorId="{2DDD7999-68C4-A668-F47D-EE3A238A1DD5}" created="2023-03-07T13:20:00.387">
    <ac:txMkLst xmlns:ac="http://schemas.microsoft.com/office/drawing/2013/main/command">
      <pc:docMk xmlns:pc="http://schemas.microsoft.com/office/powerpoint/2013/main/command"/>
      <pc:sldMk xmlns:pc="http://schemas.microsoft.com/office/powerpoint/2013/main/command" cId="1501495179" sldId="481"/>
      <ac:spMk id="3" creationId="{AD2F35E3-E812-8F4A-AB8F-59AC58465EB3}"/>
      <ac:txMk cp="651" len="76">
        <ac:context len="800" hash="3633807238"/>
      </ac:txMk>
    </ac:txMkLst>
    <p188:pos x="4248974" y="4485230"/>
    <p188:txBody>
      <a:bodyPr/>
      <a:lstStyle/>
      <a:p>
        <a:r>
          <a:rPr lang="en-GB"/>
          <a:t>Changed from This year’s conference is hoped to be a return to fully in person" </a:t>
        </a:r>
      </a:p>
    </p188:txBody>
  </p188:cm>
  <p188:cm id="{A3159195-CEBE-46B8-951F-D527B895C714}" authorId="{2DDD7999-68C4-A668-F47D-EE3A238A1DD5}" created="2023-03-07T13:20:32.479">
    <ac:txMkLst xmlns:ac="http://schemas.microsoft.com/office/drawing/2013/main/command">
      <pc:docMk xmlns:pc="http://schemas.microsoft.com/office/powerpoint/2013/main/command"/>
      <pc:sldMk xmlns:pc="http://schemas.microsoft.com/office/powerpoint/2013/main/command" cId="1501495179" sldId="481"/>
      <ac:spMk id="3" creationId="{AD2F35E3-E812-8F4A-AB8F-59AC58465EB3}"/>
      <ac:txMk cp="727" len="17">
        <ac:context len="800" hash="3633807238"/>
      </ac:txMk>
    </ac:txMkLst>
    <p188:pos x="2258129" y="4716724"/>
    <p188:txBody>
      <a:bodyPr/>
      <a:lstStyle/>
      <a:p>
        <a:r>
          <a:rPr lang="en-GB"/>
          <a:t>Comma inserted here to break up the sentence into two; also "held" inserted here</a:t>
        </a:r>
      </a:p>
    </p188:txBody>
  </p188:cm>
</p188:cmLst>
</file>

<file path=ppt/comments/modernComment_1E2_CD700347.xml><?xml version="1.0" encoding="utf-8"?>
<p188:cmLst xmlns:a="http://schemas.openxmlformats.org/drawingml/2006/main" xmlns:r="http://schemas.openxmlformats.org/officeDocument/2006/relationships" xmlns:p188="http://schemas.microsoft.com/office/powerpoint/2018/8/main">
  <p188:cm id="{A8381B1D-4F07-4F18-B546-4A91F285006F}" authorId="{2DDD7999-68C4-A668-F47D-EE3A238A1DD5}" created="2023-03-07T13:29:11.240">
    <ac:txMkLst xmlns:ac="http://schemas.microsoft.com/office/drawing/2013/main/command">
      <pc:docMk xmlns:pc="http://schemas.microsoft.com/office/powerpoint/2013/main/command"/>
      <pc:sldMk xmlns:pc="http://schemas.microsoft.com/office/powerpoint/2013/main/command" cId="3446670151" sldId="482"/>
      <ac:spMk id="3" creationId="{EE82083C-68A6-4074-AB7E-F43FF53DB3CA}"/>
      <ac:txMk cp="205" len="1">
        <ac:context len="300" hash="4162807356"/>
      </ac:txMk>
    </ac:txMkLst>
    <p188:pos x="3334473" y="3576617"/>
    <p188:txBody>
      <a:bodyPr/>
      <a:lstStyle/>
      <a:p>
        <a:r>
          <a:rPr lang="en-GB"/>
          <a:t>Full stop moved from outside the quotation mark</a:t>
        </a:r>
      </a:p>
    </p188:txBody>
  </p188:cm>
  <p188:cm id="{96873EE5-A4CC-4D18-A530-446DF9006EBB}" authorId="{2DDD7999-68C4-A668-F47D-EE3A238A1DD5}" created="2023-03-07T13:29:22.162">
    <ac:txMkLst xmlns:ac="http://schemas.microsoft.com/office/drawing/2013/main/command">
      <pc:docMk xmlns:pc="http://schemas.microsoft.com/office/powerpoint/2013/main/command"/>
      <pc:sldMk xmlns:pc="http://schemas.microsoft.com/office/powerpoint/2013/main/command" cId="3446670151" sldId="482"/>
      <ac:spMk id="3" creationId="{EE82083C-68A6-4074-AB7E-F43FF53DB3CA}"/>
      <ac:txMk cp="2">
        <ac:context len="300" hash="4162807356"/>
      </ac:txMk>
    </ac:txMkLst>
    <p188:pos x="209309" y="1846202"/>
    <p188:replyLst>
      <p188:reply id="{30C7494B-44BC-43DA-8891-D71CB38F799C}" authorId="{D8CDCF90-381D-F14D-7A94-D9E934B62966}" created="2023-03-07T15:25:16.725">
        <p188:txBody>
          <a:bodyPr/>
          <a:lstStyle/>
          <a:p>
            <a:r>
              <a:rPr lang="en-GB"/>
              <a:t>Yes done it</a:t>
            </a:r>
          </a:p>
        </p188:txBody>
      </p188:reply>
    </p188:replyLst>
    <p188:txBody>
      <a:bodyPr/>
      <a:lstStyle/>
      <a:p>
        <a:r>
          <a:rPr lang="en-GB"/>
          <a:t>Should these quotation marks match the ones on slide 2?</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BABEC-6844-4C6C-9390-80188307D5A0}" type="datetimeFigureOut">
              <a:rPr lang="en-GB" smtClean="0"/>
              <a:t>07/03/2023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4A954-EC94-42B7-9942-E964A37FC2DB}" type="slidenum">
              <a:rPr lang="en-GB" smtClean="0"/>
              <a:t>‹#›</a:t>
            </a:fld>
            <a:endParaRPr lang="en-GB"/>
          </a:p>
        </p:txBody>
      </p:sp>
    </p:spTree>
    <p:extLst>
      <p:ext uri="{BB962C8B-B14F-4D97-AF65-F5344CB8AC3E}">
        <p14:creationId xmlns:p14="http://schemas.microsoft.com/office/powerpoint/2010/main" val="199527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4B0EE67-F018-424B-ACF6-481E9D2397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18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D4A954-EC94-42B7-9942-E964A37FC2DB}" type="slidenum">
              <a:rPr lang="en-GB" smtClean="0"/>
              <a:t>8</a:t>
            </a:fld>
            <a:endParaRPr lang="en-GB"/>
          </a:p>
        </p:txBody>
      </p:sp>
    </p:spTree>
    <p:extLst>
      <p:ext uri="{BB962C8B-B14F-4D97-AF65-F5344CB8AC3E}">
        <p14:creationId xmlns:p14="http://schemas.microsoft.com/office/powerpoint/2010/main" val="361150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D4A954-EC94-42B7-9942-E964A37FC2DB}" type="slidenum">
              <a:rPr lang="en-GB" smtClean="0"/>
              <a:t>13</a:t>
            </a:fld>
            <a:endParaRPr lang="en-GB"/>
          </a:p>
        </p:txBody>
      </p:sp>
    </p:spTree>
    <p:extLst>
      <p:ext uri="{BB962C8B-B14F-4D97-AF65-F5344CB8AC3E}">
        <p14:creationId xmlns:p14="http://schemas.microsoft.com/office/powerpoint/2010/main" val="282341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D4AD99-F46E-1041-B768-1D6DA34C0021}" type="slidenum">
              <a:rPr kumimoji="0" lang="en-US" sz="1200" b="0" i="0" u="none" strike="noStrike" kern="1200" cap="none" spc="0" normalizeH="0" baseline="0" noProof="0" smtClean="0">
                <a:ln>
                  <a:noFill/>
                </a:ln>
                <a:solidFill>
                  <a:srgbClr val="292C1F"/>
                </a:solidFill>
                <a:effectLst/>
                <a:uLnTx/>
                <a:uFillTx/>
                <a:latin typeface="Optima" charset="0"/>
                <a:ea typeface="Heiti SC Light" charset="0"/>
                <a:sym typeface="Optima"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292C1F"/>
              </a:solidFill>
              <a:effectLst/>
              <a:uLnTx/>
              <a:uFillTx/>
              <a:latin typeface="Optima" charset="0"/>
              <a:ea typeface="Heiti SC Light" charset="0"/>
              <a:sym typeface="Optima" charset="0"/>
            </a:endParaRPr>
          </a:p>
        </p:txBody>
      </p:sp>
    </p:spTree>
    <p:extLst>
      <p:ext uri="{BB962C8B-B14F-4D97-AF65-F5344CB8AC3E}">
        <p14:creationId xmlns:p14="http://schemas.microsoft.com/office/powerpoint/2010/main" val="915182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8D04D6-65B9-B048-B6E9-8F20AC4810DF}"/>
              </a:ext>
            </a:extLst>
          </p:cNvPr>
          <p:cNvPicPr>
            <a:picLocks noChangeAspect="1"/>
          </p:cNvPicPr>
          <p:nvPr/>
        </p:nvPicPr>
        <p:blipFill>
          <a:blip r:embed="rId2"/>
          <a:stretch>
            <a:fillRect/>
          </a:stretch>
        </p:blipFill>
        <p:spPr>
          <a:xfrm>
            <a:off x="3862757" y="2565825"/>
            <a:ext cx="2180486" cy="241637"/>
          </a:xfrm>
          <a:prstGeom prst="rect">
            <a:avLst/>
          </a:prstGeom>
        </p:spPr>
      </p:pic>
      <p:sp>
        <p:nvSpPr>
          <p:cNvPr id="4" name="Text Placeholder 3">
            <a:extLst>
              <a:ext uri="{FF2B5EF4-FFF2-40B4-BE49-F238E27FC236}">
                <a16:creationId xmlns:a16="http://schemas.microsoft.com/office/drawing/2014/main" id="{6304DFB5-D31A-CC48-8EA1-F8F8DABBDF1E}"/>
              </a:ext>
            </a:extLst>
          </p:cNvPr>
          <p:cNvSpPr>
            <a:spLocks noGrp="1"/>
          </p:cNvSpPr>
          <p:nvPr>
            <p:ph type="body" sz="quarter" idx="10" hasCustomPrompt="1"/>
          </p:nvPr>
        </p:nvSpPr>
        <p:spPr>
          <a:xfrm>
            <a:off x="344488" y="3187363"/>
            <a:ext cx="9197975" cy="241637"/>
          </a:xfrm>
          <a:prstGeom prst="rect">
            <a:avLst/>
          </a:prstGeom>
        </p:spPr>
        <p:txBody>
          <a:bodyPr anchor="ctr"/>
          <a:lstStyle>
            <a:lvl1pPr marL="0" marR="0" indent="0" algn="ctr" defTabSz="457200" rtl="0" eaLnBrk="1" fontAlgn="auto" latinLnBrk="0" hangingPunct="1">
              <a:lnSpc>
                <a:spcPts val="3600"/>
              </a:lnSpc>
              <a:spcBef>
                <a:spcPts val="500"/>
              </a:spcBef>
              <a:spcAft>
                <a:spcPts val="0"/>
              </a:spcAft>
              <a:buClrTx/>
              <a:buSzTx/>
              <a:buFontTx/>
              <a:buNone/>
              <a:tabLst/>
              <a:defRPr sz="3200" b="1" i="0">
                <a:solidFill>
                  <a:schemeClr val="bg1"/>
                </a:solidFill>
                <a:latin typeface="Averta Bold" pitchFamily="2" charset="77"/>
              </a:defRPr>
            </a:lvl1p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US" sz="3600" b="1" i="0" u="none" strike="noStrike" kern="1200" cap="none" spc="0" normalizeH="0" baseline="0" noProof="0">
                <a:ln>
                  <a:noFill/>
                </a:ln>
                <a:solidFill>
                  <a:srgbClr val="000000"/>
                </a:solidFill>
                <a:effectLst/>
                <a:uLnTx/>
                <a:uFillTx/>
                <a:latin typeface="Averta Bold" pitchFamily="2" charset="77"/>
                <a:ea typeface="+mn-ea"/>
                <a:cs typeface="Arial" panose="020B0604020202020204" pitchFamily="34" charset="0"/>
              </a:rPr>
              <a:t>Title</a:t>
            </a:r>
          </a:p>
        </p:txBody>
      </p:sp>
      <p:sp>
        <p:nvSpPr>
          <p:cNvPr id="8" name="Content Placeholder 7">
            <a:extLst>
              <a:ext uri="{FF2B5EF4-FFF2-40B4-BE49-F238E27FC236}">
                <a16:creationId xmlns:a16="http://schemas.microsoft.com/office/drawing/2014/main" id="{248CDF48-BDE0-D549-A5E2-58D336D4A9A2}"/>
              </a:ext>
            </a:extLst>
          </p:cNvPr>
          <p:cNvSpPr>
            <a:spLocks noGrp="1"/>
          </p:cNvSpPr>
          <p:nvPr>
            <p:ph sz="quarter" idx="12" hasCustomPrompt="1"/>
          </p:nvPr>
        </p:nvSpPr>
        <p:spPr>
          <a:xfrm>
            <a:off x="344488" y="3576773"/>
            <a:ext cx="9197975" cy="1022936"/>
          </a:xfrm>
          <a:prstGeom prst="rect">
            <a:avLst/>
          </a:prstGeom>
        </p:spPr>
        <p:txBody>
          <a:bodyPr/>
          <a:lstStyle>
            <a:lvl1pPr marL="0" indent="0" algn="ctr">
              <a:lnSpc>
                <a:spcPts val="2400"/>
              </a:lnSpc>
              <a:spcBef>
                <a:spcPts val="0"/>
              </a:spcBef>
              <a:buFontTx/>
              <a:buNone/>
              <a:defRPr sz="1800" b="0" i="0">
                <a:solidFill>
                  <a:schemeClr val="bg1"/>
                </a:solidFill>
                <a:latin typeface="Averta Regular"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Prospectus</a:t>
            </a:r>
          </a:p>
          <a:p>
            <a:pPr lvl="0"/>
            <a:r>
              <a:rPr lang="en-US"/>
              <a:t>Month Year</a:t>
            </a:r>
          </a:p>
        </p:txBody>
      </p:sp>
    </p:spTree>
    <p:extLst>
      <p:ext uri="{BB962C8B-B14F-4D97-AF65-F5344CB8AC3E}">
        <p14:creationId xmlns:p14="http://schemas.microsoft.com/office/powerpoint/2010/main" val="242202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as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3A114C-B040-7A4A-BF6A-8E6A17F75919}"/>
              </a:ext>
            </a:extLst>
          </p:cNvPr>
          <p:cNvSpPr/>
          <p:nvPr/>
        </p:nvSpPr>
        <p:spPr>
          <a:xfrm>
            <a:off x="507535" y="1190227"/>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CA986C7C-4FF9-EF4F-B2E6-4E9B502828D4}"/>
              </a:ext>
            </a:extLst>
          </p:cNvPr>
          <p:cNvSpPr>
            <a:spLocks noGrp="1"/>
          </p:cNvSpPr>
          <p:nvPr>
            <p:ph type="body" sz="quarter" idx="10" hasCustomPrompt="1"/>
          </p:nvPr>
        </p:nvSpPr>
        <p:spPr>
          <a:xfrm>
            <a:off x="344488" y="294410"/>
            <a:ext cx="9197975" cy="369570"/>
          </a:xfrm>
          <a:prstGeom prst="rect">
            <a:avLst/>
          </a:prstGeom>
        </p:spPr>
        <p:txBody>
          <a:bodyPr/>
          <a:lstStyle>
            <a:lvl1pPr marL="0" indent="0" algn="l">
              <a:buNone/>
              <a:defRPr sz="3200" b="1" i="0">
                <a:latin typeface="Averta Bold" pitchFamily="2" charset="77"/>
              </a:defRPr>
            </a:lvl1pPr>
          </a:lstStyle>
          <a:p>
            <a:pPr lvl="0"/>
            <a:r>
              <a:rPr lang="en-US"/>
              <a:t>Sub-title</a:t>
            </a:r>
          </a:p>
        </p:txBody>
      </p:sp>
      <p:sp>
        <p:nvSpPr>
          <p:cNvPr id="9" name="Text Placeholder 3">
            <a:extLst>
              <a:ext uri="{FF2B5EF4-FFF2-40B4-BE49-F238E27FC236}">
                <a16:creationId xmlns:a16="http://schemas.microsoft.com/office/drawing/2014/main" id="{B135CE8F-0E93-9343-A0BD-A767D0C1A336}"/>
              </a:ext>
            </a:extLst>
          </p:cNvPr>
          <p:cNvSpPr>
            <a:spLocks noGrp="1"/>
          </p:cNvSpPr>
          <p:nvPr>
            <p:ph type="body" sz="quarter" idx="12" hasCustomPrompt="1"/>
          </p:nvPr>
        </p:nvSpPr>
        <p:spPr>
          <a:xfrm>
            <a:off x="344488" y="1342913"/>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4" name="Content Placeholder 3">
            <a:extLst>
              <a:ext uri="{FF2B5EF4-FFF2-40B4-BE49-F238E27FC236}">
                <a16:creationId xmlns:a16="http://schemas.microsoft.com/office/drawing/2014/main" id="{3F4D0812-23D6-3D45-A8EC-C7CC4471C134}"/>
              </a:ext>
            </a:extLst>
          </p:cNvPr>
          <p:cNvSpPr>
            <a:spLocks noGrp="1"/>
          </p:cNvSpPr>
          <p:nvPr>
            <p:ph sz="quarter" idx="24"/>
          </p:nvPr>
        </p:nvSpPr>
        <p:spPr>
          <a:xfrm>
            <a:off x="366712" y="2382982"/>
            <a:ext cx="2832735" cy="4106719"/>
          </a:xfrm>
          <a:prstGeom prst="rect">
            <a:avLst/>
          </a:prstGeom>
        </p:spPr>
        <p:txBody>
          <a:bodyPr/>
          <a:lstStyle>
            <a:lvl1pPr marL="0" indent="0">
              <a:buFont typeface="Arial" panose="020B0604020202020204" pitchFamily="34" charset="0"/>
              <a:buNone/>
              <a:defRPr sz="1400" b="1" i="0">
                <a:latin typeface="Averta Bold" pitchFamily="2" charset="77"/>
              </a:defRPr>
            </a:lvl1pPr>
            <a:lvl2pPr marL="184150" indent="-184150" defTabSz="914400">
              <a:lnSpc>
                <a:spcPts val="1500"/>
              </a:lnSpc>
              <a:spcAft>
                <a:spcPts val="300"/>
              </a:spcAft>
              <a:buClr>
                <a:schemeClr val="accent1"/>
              </a:buClr>
              <a:buFont typeface="Arial" panose="020B0604020202020204" pitchFamily="34" charset="0"/>
              <a:buChar char="•"/>
              <a:tabLst/>
              <a:defRPr sz="1100" b="0" i="0">
                <a:latin typeface="Averta Regular" pitchFamily="2" charset="77"/>
              </a:defRPr>
            </a:lvl2pPr>
            <a:lvl3pPr marL="581025" indent="-238125">
              <a:tabLst/>
              <a:defRPr sz="1000" b="0" i="0" spc="0">
                <a:latin typeface="Averta Regular" pitchFamily="2" charset="77"/>
              </a:defRPr>
            </a:lvl3pPr>
          </a:lstStyle>
          <a:p>
            <a:pPr lvl="0"/>
            <a:r>
              <a:rPr lang="en-US"/>
              <a:t>Click to edit Master text styles</a:t>
            </a:r>
          </a:p>
          <a:p>
            <a:pPr lvl="1"/>
            <a:r>
              <a:rPr lang="en-US"/>
              <a:t>Second level</a:t>
            </a:r>
          </a:p>
        </p:txBody>
      </p:sp>
      <p:sp>
        <p:nvSpPr>
          <p:cNvPr id="19" name="Content Placeholder 3">
            <a:extLst>
              <a:ext uri="{FF2B5EF4-FFF2-40B4-BE49-F238E27FC236}">
                <a16:creationId xmlns:a16="http://schemas.microsoft.com/office/drawing/2014/main" id="{DC199CDF-47C3-1540-824D-E41B14501127}"/>
              </a:ext>
            </a:extLst>
          </p:cNvPr>
          <p:cNvSpPr>
            <a:spLocks noGrp="1"/>
          </p:cNvSpPr>
          <p:nvPr>
            <p:ph sz="quarter" idx="25"/>
          </p:nvPr>
        </p:nvSpPr>
        <p:spPr>
          <a:xfrm>
            <a:off x="3560487" y="2382982"/>
            <a:ext cx="2832735" cy="4106719"/>
          </a:xfrm>
          <a:prstGeom prst="rect">
            <a:avLst/>
          </a:prstGeom>
        </p:spPr>
        <p:txBody>
          <a:bodyPr/>
          <a:lstStyle>
            <a:lvl1pPr marL="0" indent="0">
              <a:buFont typeface="Arial" panose="020B0604020202020204" pitchFamily="34" charset="0"/>
              <a:buNone/>
              <a:defRPr sz="1400" b="1" i="0">
                <a:latin typeface="Averta Bold" pitchFamily="2" charset="77"/>
              </a:defRPr>
            </a:lvl1pPr>
            <a:lvl2pPr marL="184150" indent="-184150" defTabSz="914400">
              <a:lnSpc>
                <a:spcPts val="1500"/>
              </a:lnSpc>
              <a:spcAft>
                <a:spcPts val="300"/>
              </a:spcAft>
              <a:buClr>
                <a:schemeClr val="accent1"/>
              </a:buClr>
              <a:tabLst/>
              <a:defRPr sz="1100" b="0" i="0">
                <a:latin typeface="Averta Regular" pitchFamily="2" charset="77"/>
              </a:defRPr>
            </a:lvl2pPr>
            <a:lvl3pPr marL="581025" indent="-238125">
              <a:tabLst/>
              <a:defRPr sz="1000" b="0" i="0" spc="0">
                <a:latin typeface="Averta Regular" pitchFamily="2" charset="77"/>
              </a:defRPr>
            </a:lvl3pPr>
          </a:lstStyle>
          <a:p>
            <a:pPr lvl="0"/>
            <a:r>
              <a:rPr lang="en-US"/>
              <a:t>Click to edit Master text styles</a:t>
            </a:r>
          </a:p>
          <a:p>
            <a:pPr lvl="1"/>
            <a:r>
              <a:rPr lang="en-US"/>
              <a:t>Second level</a:t>
            </a:r>
          </a:p>
        </p:txBody>
      </p:sp>
      <p:sp>
        <p:nvSpPr>
          <p:cNvPr id="17" name="Rectangle 16">
            <a:extLst>
              <a:ext uri="{FF2B5EF4-FFF2-40B4-BE49-F238E27FC236}">
                <a16:creationId xmlns:a16="http://schemas.microsoft.com/office/drawing/2014/main" id="{6619496F-A565-EC4D-AA38-9D998B73BD8E}"/>
              </a:ext>
            </a:extLst>
          </p:cNvPr>
          <p:cNvSpPr/>
          <p:nvPr/>
        </p:nvSpPr>
        <p:spPr>
          <a:xfrm>
            <a:off x="3705287" y="1190227"/>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2C239F0F-9E41-9A43-8910-029167E783DD}"/>
              </a:ext>
            </a:extLst>
          </p:cNvPr>
          <p:cNvSpPr>
            <a:spLocks noGrp="1"/>
          </p:cNvSpPr>
          <p:nvPr>
            <p:ph type="body" sz="quarter" idx="32" hasCustomPrompt="1"/>
          </p:nvPr>
        </p:nvSpPr>
        <p:spPr>
          <a:xfrm>
            <a:off x="3542240" y="1342913"/>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23" name="Rectangle 22">
            <a:extLst>
              <a:ext uri="{FF2B5EF4-FFF2-40B4-BE49-F238E27FC236}">
                <a16:creationId xmlns:a16="http://schemas.microsoft.com/office/drawing/2014/main" id="{2F3932B4-8A81-2647-97E0-D60FBE3FB8FC}"/>
              </a:ext>
            </a:extLst>
          </p:cNvPr>
          <p:cNvSpPr/>
          <p:nvPr/>
        </p:nvSpPr>
        <p:spPr>
          <a:xfrm>
            <a:off x="6850269" y="1190227"/>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C59E28C1-475A-DF42-BC12-6E8A6308F9E3}"/>
              </a:ext>
            </a:extLst>
          </p:cNvPr>
          <p:cNvSpPr>
            <a:spLocks noGrp="1"/>
          </p:cNvSpPr>
          <p:nvPr>
            <p:ph type="body" sz="quarter" idx="33" hasCustomPrompt="1"/>
          </p:nvPr>
        </p:nvSpPr>
        <p:spPr>
          <a:xfrm>
            <a:off x="6687222" y="1342913"/>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25" name="Content Placeholder 3">
            <a:extLst>
              <a:ext uri="{FF2B5EF4-FFF2-40B4-BE49-F238E27FC236}">
                <a16:creationId xmlns:a16="http://schemas.microsoft.com/office/drawing/2014/main" id="{5C6E5863-DCF8-A84E-8BB1-3C3FE6EC8873}"/>
              </a:ext>
            </a:extLst>
          </p:cNvPr>
          <p:cNvSpPr>
            <a:spLocks noGrp="1"/>
          </p:cNvSpPr>
          <p:nvPr>
            <p:ph sz="quarter" idx="34"/>
          </p:nvPr>
        </p:nvSpPr>
        <p:spPr>
          <a:xfrm>
            <a:off x="6677760" y="2382982"/>
            <a:ext cx="2864703" cy="4106719"/>
          </a:xfrm>
          <a:prstGeom prst="rect">
            <a:avLst/>
          </a:prstGeom>
        </p:spPr>
        <p:txBody>
          <a:bodyPr/>
          <a:lstStyle>
            <a:lvl1pPr marL="0" indent="0">
              <a:buFont typeface="Arial" panose="020B0604020202020204" pitchFamily="34" charset="0"/>
              <a:buNone/>
              <a:defRPr sz="1400" b="1" i="0">
                <a:latin typeface="Averta Bold" pitchFamily="2" charset="77"/>
              </a:defRPr>
            </a:lvl1pPr>
            <a:lvl2pPr marL="184150" indent="-184150" defTabSz="914400">
              <a:lnSpc>
                <a:spcPts val="1500"/>
              </a:lnSpc>
              <a:spcAft>
                <a:spcPts val="300"/>
              </a:spcAft>
              <a:buClr>
                <a:schemeClr val="accent1"/>
              </a:buClr>
              <a:tabLst/>
              <a:defRPr sz="1100" b="0" i="0">
                <a:latin typeface="Averta Regular" pitchFamily="2" charset="77"/>
              </a:defRPr>
            </a:lvl2pPr>
            <a:lvl3pPr marL="581025" indent="-238125">
              <a:tabLst/>
              <a:defRPr sz="1000" b="0" i="0" spc="0">
                <a:latin typeface="Averta Regular" pitchFamily="2" charset="77"/>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9269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as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3A114C-B040-7A4A-BF6A-8E6A17F75919}"/>
              </a:ext>
            </a:extLst>
          </p:cNvPr>
          <p:cNvSpPr/>
          <p:nvPr/>
        </p:nvSpPr>
        <p:spPr>
          <a:xfrm>
            <a:off x="507535" y="1190227"/>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CA986C7C-4FF9-EF4F-B2E6-4E9B502828D4}"/>
              </a:ext>
            </a:extLst>
          </p:cNvPr>
          <p:cNvSpPr>
            <a:spLocks noGrp="1"/>
          </p:cNvSpPr>
          <p:nvPr>
            <p:ph type="body" sz="quarter" idx="10" hasCustomPrompt="1"/>
          </p:nvPr>
        </p:nvSpPr>
        <p:spPr>
          <a:xfrm>
            <a:off x="344488" y="294410"/>
            <a:ext cx="9197975" cy="369570"/>
          </a:xfrm>
          <a:prstGeom prst="rect">
            <a:avLst/>
          </a:prstGeom>
        </p:spPr>
        <p:txBody>
          <a:bodyPr/>
          <a:lstStyle>
            <a:lvl1pPr marL="0" indent="0" algn="l">
              <a:buNone/>
              <a:defRPr sz="3200" b="1" i="0">
                <a:latin typeface="Averta Bold" pitchFamily="2" charset="77"/>
              </a:defRPr>
            </a:lvl1pPr>
          </a:lstStyle>
          <a:p>
            <a:pPr lvl="0"/>
            <a:r>
              <a:rPr lang="en-US"/>
              <a:t>Sub-title</a:t>
            </a:r>
          </a:p>
        </p:txBody>
      </p:sp>
      <p:sp>
        <p:nvSpPr>
          <p:cNvPr id="9" name="Text Placeholder 3">
            <a:extLst>
              <a:ext uri="{FF2B5EF4-FFF2-40B4-BE49-F238E27FC236}">
                <a16:creationId xmlns:a16="http://schemas.microsoft.com/office/drawing/2014/main" id="{B135CE8F-0E93-9343-A0BD-A767D0C1A336}"/>
              </a:ext>
            </a:extLst>
          </p:cNvPr>
          <p:cNvSpPr>
            <a:spLocks noGrp="1"/>
          </p:cNvSpPr>
          <p:nvPr>
            <p:ph type="body" sz="quarter" idx="12" hasCustomPrompt="1"/>
          </p:nvPr>
        </p:nvSpPr>
        <p:spPr>
          <a:xfrm>
            <a:off x="344488" y="1342913"/>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4" name="Content Placeholder 3">
            <a:extLst>
              <a:ext uri="{FF2B5EF4-FFF2-40B4-BE49-F238E27FC236}">
                <a16:creationId xmlns:a16="http://schemas.microsoft.com/office/drawing/2014/main" id="{3F4D0812-23D6-3D45-A8EC-C7CC4471C134}"/>
              </a:ext>
            </a:extLst>
          </p:cNvPr>
          <p:cNvSpPr>
            <a:spLocks noGrp="1"/>
          </p:cNvSpPr>
          <p:nvPr>
            <p:ph sz="quarter" idx="24"/>
          </p:nvPr>
        </p:nvSpPr>
        <p:spPr>
          <a:xfrm>
            <a:off x="366712" y="2382982"/>
            <a:ext cx="9197975" cy="4106719"/>
          </a:xfrm>
          <a:prstGeom prst="rect">
            <a:avLst/>
          </a:prstGeom>
        </p:spPr>
        <p:txBody>
          <a:bodyPr/>
          <a:lstStyle>
            <a:lvl1pPr marL="0" indent="0">
              <a:lnSpc>
                <a:spcPts val="1600"/>
              </a:lnSpc>
              <a:spcBef>
                <a:spcPts val="0"/>
              </a:spcBef>
              <a:spcAft>
                <a:spcPts val="500"/>
              </a:spcAft>
              <a:buFont typeface="Arial" panose="020B0604020202020204" pitchFamily="34" charset="0"/>
              <a:buNone/>
              <a:defRPr sz="1400" b="1" i="0">
                <a:latin typeface="Averta Bold" pitchFamily="2" charset="77"/>
              </a:defRPr>
            </a:lvl1pPr>
            <a:lvl2pPr marL="184150" indent="-184150" defTabSz="914400">
              <a:lnSpc>
                <a:spcPts val="1600"/>
              </a:lnSpc>
              <a:spcAft>
                <a:spcPts val="500"/>
              </a:spcAft>
              <a:buClr>
                <a:schemeClr val="accent1"/>
              </a:buClr>
              <a:tabLst/>
              <a:defRPr sz="1200" b="0" i="0">
                <a:latin typeface="Averta Regular" pitchFamily="2" charset="77"/>
              </a:defRPr>
            </a:lvl2pPr>
            <a:lvl3pPr marL="581025" indent="-238125">
              <a:tabLst/>
              <a:defRPr sz="1000" b="0" i="0" spc="0">
                <a:latin typeface="Averta Regular" pitchFamily="2" charset="77"/>
              </a:defRPr>
            </a:lvl3pPr>
          </a:lstStyle>
          <a:p>
            <a:pPr lvl="0"/>
            <a:r>
              <a:rPr lang="en-US"/>
              <a:t>Click to edit Master text styles</a:t>
            </a:r>
          </a:p>
          <a:p>
            <a:pPr lvl="1"/>
            <a:r>
              <a:rPr lang="en-US"/>
              <a:t>Second level</a:t>
            </a:r>
          </a:p>
        </p:txBody>
      </p:sp>
      <p:sp>
        <p:nvSpPr>
          <p:cNvPr id="17" name="Rectangle 16">
            <a:extLst>
              <a:ext uri="{FF2B5EF4-FFF2-40B4-BE49-F238E27FC236}">
                <a16:creationId xmlns:a16="http://schemas.microsoft.com/office/drawing/2014/main" id="{6619496F-A565-EC4D-AA38-9D998B73BD8E}"/>
              </a:ext>
            </a:extLst>
          </p:cNvPr>
          <p:cNvSpPr/>
          <p:nvPr/>
        </p:nvSpPr>
        <p:spPr>
          <a:xfrm>
            <a:off x="3705287" y="1190227"/>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2C239F0F-9E41-9A43-8910-029167E783DD}"/>
              </a:ext>
            </a:extLst>
          </p:cNvPr>
          <p:cNvSpPr>
            <a:spLocks noGrp="1"/>
          </p:cNvSpPr>
          <p:nvPr>
            <p:ph type="body" sz="quarter" idx="32" hasCustomPrompt="1"/>
          </p:nvPr>
        </p:nvSpPr>
        <p:spPr>
          <a:xfrm>
            <a:off x="3542240" y="1342913"/>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23" name="Rectangle 22">
            <a:extLst>
              <a:ext uri="{FF2B5EF4-FFF2-40B4-BE49-F238E27FC236}">
                <a16:creationId xmlns:a16="http://schemas.microsoft.com/office/drawing/2014/main" id="{2F3932B4-8A81-2647-97E0-D60FBE3FB8FC}"/>
              </a:ext>
            </a:extLst>
          </p:cNvPr>
          <p:cNvSpPr/>
          <p:nvPr/>
        </p:nvSpPr>
        <p:spPr>
          <a:xfrm>
            <a:off x="6850269" y="1190227"/>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C59E28C1-475A-DF42-BC12-6E8A6308F9E3}"/>
              </a:ext>
            </a:extLst>
          </p:cNvPr>
          <p:cNvSpPr>
            <a:spLocks noGrp="1"/>
          </p:cNvSpPr>
          <p:nvPr>
            <p:ph type="body" sz="quarter" idx="33" hasCustomPrompt="1"/>
          </p:nvPr>
        </p:nvSpPr>
        <p:spPr>
          <a:xfrm>
            <a:off x="6687222" y="1342913"/>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Tree>
    <p:extLst>
      <p:ext uri="{BB962C8B-B14F-4D97-AF65-F5344CB8AC3E}">
        <p14:creationId xmlns:p14="http://schemas.microsoft.com/office/powerpoint/2010/main" val="374197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ponsorship level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4D2B44-0D66-AD4F-9F31-96E2357D377F}"/>
              </a:ext>
            </a:extLst>
          </p:cNvPr>
          <p:cNvSpPr/>
          <p:nvPr/>
        </p:nvSpPr>
        <p:spPr>
          <a:xfrm>
            <a:off x="469179" y="1190227"/>
            <a:ext cx="5474420" cy="5412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0336828-6757-E14F-B7C9-1C37A440080E}"/>
              </a:ext>
            </a:extLst>
          </p:cNvPr>
          <p:cNvSpPr>
            <a:spLocks noGrp="1"/>
          </p:cNvSpPr>
          <p:nvPr>
            <p:ph type="body" sz="quarter" idx="22" hasCustomPrompt="1"/>
          </p:nvPr>
        </p:nvSpPr>
        <p:spPr>
          <a:xfrm>
            <a:off x="344487" y="1341834"/>
            <a:ext cx="5474421" cy="541254"/>
          </a:xfrm>
          <a:prstGeom prst="rect">
            <a:avLst/>
          </a:prstGeom>
          <a:solidFill>
            <a:schemeClr val="accent2"/>
          </a:solidFill>
        </p:spPr>
        <p:txBody>
          <a:bodyPr anchor="ctr"/>
          <a:lstStyle>
            <a:lvl1pPr marL="12700" indent="0">
              <a:spcBef>
                <a:spcPts val="0"/>
              </a:spcBef>
              <a:buNone/>
              <a:tabLst/>
              <a:defRPr sz="1400" b="1" i="0">
                <a:solidFill>
                  <a:schemeClr val="bg1"/>
                </a:solidFill>
                <a:latin typeface="Averta Bold" pitchFamily="2" charset="77"/>
              </a:defRPr>
            </a:lvl1pPr>
            <a:lvl2pPr marL="12700" indent="0">
              <a:buNone/>
              <a:tabLst/>
              <a:defRPr>
                <a:latin typeface="Averta Regular" pitchFamily="2" charset="77"/>
              </a:defRPr>
            </a:lvl2pPr>
            <a:lvl3pPr marL="12700" indent="0">
              <a:buNone/>
              <a:tabLst/>
              <a:defRPr>
                <a:latin typeface="Averta Regular" pitchFamily="2" charset="77"/>
              </a:defRPr>
            </a:lvl3pPr>
            <a:lvl4pPr marL="12700" indent="0">
              <a:buNone/>
              <a:tabLst/>
              <a:defRPr>
                <a:latin typeface="Averta Regular" pitchFamily="2" charset="77"/>
              </a:defRPr>
            </a:lvl4pPr>
            <a:lvl5pPr marL="12700" indent="0">
              <a:buNone/>
              <a:tabLst/>
              <a:defRPr>
                <a:latin typeface="Averta Regular" pitchFamily="2" charset="77"/>
              </a:defRPr>
            </a:lvl5pPr>
          </a:lstStyle>
          <a:p>
            <a:pPr lvl="0"/>
            <a:r>
              <a:rPr lang="en-US"/>
              <a:t>XX    |    Principal Sponsor    |    Stage 1    |    £35k + VAT </a:t>
            </a:r>
          </a:p>
        </p:txBody>
      </p:sp>
      <p:sp>
        <p:nvSpPr>
          <p:cNvPr id="16" name="Text Placeholder 15">
            <a:extLst>
              <a:ext uri="{FF2B5EF4-FFF2-40B4-BE49-F238E27FC236}">
                <a16:creationId xmlns:a16="http://schemas.microsoft.com/office/drawing/2014/main" id="{CA986C7C-4FF9-EF4F-B2E6-4E9B502828D4}"/>
              </a:ext>
            </a:extLst>
          </p:cNvPr>
          <p:cNvSpPr>
            <a:spLocks noGrp="1"/>
          </p:cNvSpPr>
          <p:nvPr>
            <p:ph type="body" sz="quarter" idx="10" hasCustomPrompt="1"/>
          </p:nvPr>
        </p:nvSpPr>
        <p:spPr>
          <a:xfrm>
            <a:off x="344488" y="290831"/>
            <a:ext cx="9197975" cy="369570"/>
          </a:xfrm>
          <a:prstGeom prst="rect">
            <a:avLst/>
          </a:prstGeom>
        </p:spPr>
        <p:txBody>
          <a:bodyPr/>
          <a:lstStyle>
            <a:lvl1pPr marL="0" indent="0" algn="l">
              <a:buNone/>
              <a:defRPr sz="3200" b="1" i="0">
                <a:latin typeface="Averta Bold" pitchFamily="2" charset="77"/>
              </a:defRPr>
            </a:lvl1pPr>
          </a:lstStyle>
          <a:p>
            <a:pPr lvl="0"/>
            <a:r>
              <a:rPr lang="en-US"/>
              <a:t>Sub-title</a:t>
            </a:r>
          </a:p>
        </p:txBody>
      </p:sp>
      <p:sp>
        <p:nvSpPr>
          <p:cNvPr id="8" name="Text Placeholder 7">
            <a:extLst>
              <a:ext uri="{FF2B5EF4-FFF2-40B4-BE49-F238E27FC236}">
                <a16:creationId xmlns:a16="http://schemas.microsoft.com/office/drawing/2014/main" id="{EA74F1A5-58CC-2148-AA05-5F3204FCC569}"/>
              </a:ext>
            </a:extLst>
          </p:cNvPr>
          <p:cNvSpPr>
            <a:spLocks noGrp="1"/>
          </p:cNvSpPr>
          <p:nvPr>
            <p:ph type="body" sz="quarter" idx="21" hasCustomPrompt="1"/>
          </p:nvPr>
        </p:nvSpPr>
        <p:spPr>
          <a:xfrm>
            <a:off x="344488" y="2123270"/>
            <a:ext cx="9197975" cy="4366430"/>
          </a:xfrm>
          <a:prstGeom prst="rect">
            <a:avLst/>
          </a:prstGeom>
        </p:spPr>
        <p:txBody>
          <a:bodyPr/>
          <a:lstStyle>
            <a:lvl1pPr marL="0" indent="0">
              <a:lnSpc>
                <a:spcPts val="1600"/>
              </a:lnSpc>
              <a:spcBef>
                <a:spcPts val="0"/>
              </a:spcBef>
              <a:spcAft>
                <a:spcPts val="500"/>
              </a:spcAft>
              <a:buNone/>
              <a:tabLst/>
              <a:defRPr sz="1400" b="1" i="0">
                <a:latin typeface="Averta Bold" pitchFamily="2" charset="77"/>
              </a:defRPr>
            </a:lvl1pPr>
            <a:lvl2pPr marL="184150" indent="-184150">
              <a:lnSpc>
                <a:spcPts val="1600"/>
              </a:lnSpc>
              <a:spcAft>
                <a:spcPts val="500"/>
              </a:spcAft>
              <a:buClr>
                <a:schemeClr val="accent1"/>
              </a:buClr>
              <a:buFont typeface="Arial" panose="020B0604020202020204" pitchFamily="34" charset="0"/>
              <a:buChar char="•"/>
              <a:tabLst/>
              <a:defRPr sz="1200" b="0" i="0">
                <a:latin typeface="Averta Regular" pitchFamily="2" charset="77"/>
              </a:defRPr>
            </a:lvl2pPr>
          </a:lstStyle>
          <a:p>
            <a:pPr lvl="0"/>
            <a:r>
              <a:rPr lang="en-US"/>
              <a:t>Benefits</a:t>
            </a:r>
          </a:p>
          <a:p>
            <a:pPr lvl="1"/>
            <a:r>
              <a:rPr lang="en-US"/>
              <a:t>Second level</a:t>
            </a:r>
          </a:p>
          <a:p>
            <a:pPr lvl="0"/>
            <a:endParaRPr lang="en-US"/>
          </a:p>
        </p:txBody>
      </p:sp>
    </p:spTree>
    <p:extLst>
      <p:ext uri="{BB962C8B-B14F-4D97-AF65-F5344CB8AC3E}">
        <p14:creationId xmlns:p14="http://schemas.microsoft.com/office/powerpoint/2010/main" val="206522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D477-9DD8-EA41-B19F-5D2F37DC44F6}"/>
              </a:ext>
            </a:extLst>
          </p:cNvPr>
          <p:cNvSpPr>
            <a:spLocks noGrp="1"/>
          </p:cNvSpPr>
          <p:nvPr>
            <p:ph type="ctrTitle"/>
          </p:nvPr>
        </p:nvSpPr>
        <p:spPr>
          <a:xfrm>
            <a:off x="1238250" y="1122363"/>
            <a:ext cx="74295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91C3DB4-6EEF-0642-90A6-853AAA2D769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E9FE22A-0B42-FC4F-94CB-AB068A492C5D}"/>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5" name="Footer Placeholder 4">
            <a:extLst>
              <a:ext uri="{FF2B5EF4-FFF2-40B4-BE49-F238E27FC236}">
                <a16:creationId xmlns:a16="http://schemas.microsoft.com/office/drawing/2014/main" id="{644E53B9-5B22-1A48-AEFA-D2D3A861E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C208D-E735-294C-9455-D89806B60F40}"/>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4042815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A3FD6-374A-9148-B846-1A6A499E61F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0D7FED-DEBC-DC4F-B7D8-976EB312DB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519C7F-1F67-BE40-94F6-398620007E13}"/>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5" name="Footer Placeholder 4">
            <a:extLst>
              <a:ext uri="{FF2B5EF4-FFF2-40B4-BE49-F238E27FC236}">
                <a16:creationId xmlns:a16="http://schemas.microsoft.com/office/drawing/2014/main" id="{D8E18A2E-A0A6-AF40-A181-A2DF8A437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11011-AFA9-D942-82D8-458C1AB0902D}"/>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206523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1327A-D493-734B-BC12-47719FCCA3EC}"/>
              </a:ext>
            </a:extLst>
          </p:cNvPr>
          <p:cNvSpPr>
            <a:spLocks noGrp="1"/>
          </p:cNvSpPr>
          <p:nvPr>
            <p:ph type="title"/>
          </p:nvPr>
        </p:nvSpPr>
        <p:spPr>
          <a:xfrm>
            <a:off x="676275" y="1709738"/>
            <a:ext cx="8543925"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A4BC7D8-8FC9-C344-8906-92523950E498}"/>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A362B31-E4C5-FC41-8A32-36E2AD9CE125}"/>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5" name="Footer Placeholder 4">
            <a:extLst>
              <a:ext uri="{FF2B5EF4-FFF2-40B4-BE49-F238E27FC236}">
                <a16:creationId xmlns:a16="http://schemas.microsoft.com/office/drawing/2014/main" id="{1358B92B-0EB8-9946-B8C7-CD53478AE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528E9-95C6-3042-BE1F-BBEF5F25831A}"/>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3244914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98C-E03E-BE44-8EC0-38740BC4C1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8C171F-BC55-0545-94B0-2BC9023FB184}"/>
              </a:ext>
            </a:extLst>
          </p:cNvPr>
          <p:cNvSpPr>
            <a:spLocks noGrp="1"/>
          </p:cNvSpPr>
          <p:nvPr>
            <p:ph sz="half" idx="1"/>
          </p:nvPr>
        </p:nvSpPr>
        <p:spPr>
          <a:xfrm>
            <a:off x="681038" y="1825625"/>
            <a:ext cx="4195762"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EC1B92-8401-FB47-B5E9-78A4DAAC7D50}"/>
              </a:ext>
            </a:extLst>
          </p:cNvPr>
          <p:cNvSpPr>
            <a:spLocks noGrp="1"/>
          </p:cNvSpPr>
          <p:nvPr>
            <p:ph sz="half" idx="2"/>
          </p:nvPr>
        </p:nvSpPr>
        <p:spPr>
          <a:xfrm>
            <a:off x="5029200" y="1825625"/>
            <a:ext cx="4195763"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449C9F4-F187-1642-8F95-EC667E60A708}"/>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6" name="Footer Placeholder 5">
            <a:extLst>
              <a:ext uri="{FF2B5EF4-FFF2-40B4-BE49-F238E27FC236}">
                <a16:creationId xmlns:a16="http://schemas.microsoft.com/office/drawing/2014/main" id="{29FC565B-0FA8-0549-A4EA-05025E1A30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B3CD0-59E8-FF47-BFFF-40707B4322D9}"/>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4086605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28F7-A199-D240-96BE-B7B8DA98D9FA}"/>
              </a:ext>
            </a:extLst>
          </p:cNvPr>
          <p:cNvSpPr>
            <a:spLocks noGrp="1"/>
          </p:cNvSpPr>
          <p:nvPr>
            <p:ph type="title"/>
          </p:nvPr>
        </p:nvSpPr>
        <p:spPr>
          <a:xfrm>
            <a:off x="682625" y="365125"/>
            <a:ext cx="8543925"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47DB5D8-35A0-A54E-82F4-5475151674BE}"/>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CB7661-44CC-C149-AF72-5F0123899550}"/>
              </a:ext>
            </a:extLst>
          </p:cNvPr>
          <p:cNvSpPr>
            <a:spLocks noGrp="1"/>
          </p:cNvSpPr>
          <p:nvPr>
            <p:ph sz="half" idx="2"/>
          </p:nvPr>
        </p:nvSpPr>
        <p:spPr>
          <a:xfrm>
            <a:off x="682625" y="2505075"/>
            <a:ext cx="419100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6D12D70-E05C-F449-8105-0397CF7BA0DF}"/>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067C01A-B613-A347-9932-87EC2A9BBBB9}"/>
              </a:ext>
            </a:extLst>
          </p:cNvPr>
          <p:cNvSpPr>
            <a:spLocks noGrp="1"/>
          </p:cNvSpPr>
          <p:nvPr>
            <p:ph sz="quarter" idx="4"/>
          </p:nvPr>
        </p:nvSpPr>
        <p:spPr>
          <a:xfrm>
            <a:off x="5014913" y="2505075"/>
            <a:ext cx="42116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20F27C8-0C21-8E42-9DA0-85181CC79695}"/>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8" name="Footer Placeholder 7">
            <a:extLst>
              <a:ext uri="{FF2B5EF4-FFF2-40B4-BE49-F238E27FC236}">
                <a16:creationId xmlns:a16="http://schemas.microsoft.com/office/drawing/2014/main" id="{D61C9C46-7FCB-FE40-BFD4-0376DFE561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BDE372-45CF-094C-9E9A-168E2E715F1F}"/>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42389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27CE-145B-684A-AC95-379C8540E79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66A33A3-FA2D-4A41-831B-26E300FB0382}"/>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4" name="Footer Placeholder 3">
            <a:extLst>
              <a:ext uri="{FF2B5EF4-FFF2-40B4-BE49-F238E27FC236}">
                <a16:creationId xmlns:a16="http://schemas.microsoft.com/office/drawing/2014/main" id="{2FC3C2B6-62FF-7D46-8488-0BBBA66DBF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2F7803-B535-F44E-8B12-8D4E56AFEECA}"/>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92765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DD1CB-6FCD-A742-9273-9E8F6B7AD737}"/>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3" name="Footer Placeholder 2">
            <a:extLst>
              <a:ext uri="{FF2B5EF4-FFF2-40B4-BE49-F238E27FC236}">
                <a16:creationId xmlns:a16="http://schemas.microsoft.com/office/drawing/2014/main" id="{BEE51CC4-CCE9-6341-B8D2-F1FEA09C51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558769-CA6E-F84D-BA90-99B04AD6205D}"/>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330159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ock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4E8057-9EB5-4D40-BCA3-4583B687A2CA}"/>
              </a:ext>
            </a:extLst>
          </p:cNvPr>
          <p:cNvSpPr>
            <a:spLocks noGrp="1"/>
          </p:cNvSpPr>
          <p:nvPr>
            <p:ph type="body" sz="quarter" idx="10" hasCustomPrompt="1"/>
          </p:nvPr>
        </p:nvSpPr>
        <p:spPr>
          <a:xfrm>
            <a:off x="344488" y="358775"/>
            <a:ext cx="9197975" cy="6130925"/>
          </a:xfrm>
          <a:prstGeom prst="rect">
            <a:avLst/>
          </a:prstGeom>
          <a:noFill/>
          <a:ln w="25400">
            <a:solidFill>
              <a:schemeClr val="accent1"/>
            </a:solidFill>
          </a:ln>
        </p:spPr>
        <p:txBody>
          <a:bodyPr lIns="1440000" tIns="0" rIns="1440000" anchor="ctr"/>
          <a:lstStyle>
            <a:lvl1pPr marL="0" indent="0" algn="ctr">
              <a:lnSpc>
                <a:spcPts val="2400"/>
              </a:lnSpc>
              <a:spcBef>
                <a:spcPts val="0"/>
              </a:spcBef>
              <a:spcAft>
                <a:spcPts val="1000"/>
              </a:spcAft>
              <a:buNone/>
              <a:defRPr sz="1800" b="1">
                <a:latin typeface="Averta Bold" pitchFamily="2" charset="77"/>
              </a:defRPr>
            </a:lvl1pPr>
          </a:lstStyle>
          <a:p>
            <a:pPr lvl="0"/>
            <a:r>
              <a:rPr lang="en-US"/>
              <a:t>Text</a:t>
            </a:r>
          </a:p>
        </p:txBody>
      </p:sp>
    </p:spTree>
    <p:extLst>
      <p:ext uri="{BB962C8B-B14F-4D97-AF65-F5344CB8AC3E}">
        <p14:creationId xmlns:p14="http://schemas.microsoft.com/office/powerpoint/2010/main" val="2806540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610E-DD58-AA43-A87B-9C489C0287FD}"/>
              </a:ext>
            </a:extLst>
          </p:cNvPr>
          <p:cNvSpPr>
            <a:spLocks noGrp="1"/>
          </p:cNvSpPr>
          <p:nvPr>
            <p:ph type="title"/>
          </p:nvPr>
        </p:nvSpPr>
        <p:spPr>
          <a:xfrm>
            <a:off x="682625" y="457200"/>
            <a:ext cx="3194050"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9A6086B-FF32-0D4C-AED9-0A62E519C2F8}"/>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E95AFE-DE7A-3A4B-A5E1-EA256941B5C6}"/>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8977A3-AAA8-5E4B-8ABE-9D206C24C2C1}"/>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6" name="Footer Placeholder 5">
            <a:extLst>
              <a:ext uri="{FF2B5EF4-FFF2-40B4-BE49-F238E27FC236}">
                <a16:creationId xmlns:a16="http://schemas.microsoft.com/office/drawing/2014/main" id="{D04381B3-EE6E-4942-8C70-913F3CEEF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7DF4C-B74B-4744-A86A-981D30E51F92}"/>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131520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00A8-893B-4A41-87D5-109DA8793E70}"/>
              </a:ext>
            </a:extLst>
          </p:cNvPr>
          <p:cNvSpPr>
            <a:spLocks noGrp="1"/>
          </p:cNvSpPr>
          <p:nvPr>
            <p:ph type="title"/>
          </p:nvPr>
        </p:nvSpPr>
        <p:spPr>
          <a:xfrm>
            <a:off x="682625" y="457200"/>
            <a:ext cx="3194050"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45AD707-F3AF-6044-A00A-E0AE7B91CC40}"/>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4C16C1-5BF3-A14F-BF7E-FCFB786B6E1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1E8DEF-F8BB-A241-B632-CA1BC52ABBA7}"/>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6" name="Footer Placeholder 5">
            <a:extLst>
              <a:ext uri="{FF2B5EF4-FFF2-40B4-BE49-F238E27FC236}">
                <a16:creationId xmlns:a16="http://schemas.microsoft.com/office/drawing/2014/main" id="{05CE1C71-6399-8946-9519-69C4D103B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01941-B859-3F4D-9201-CC1500BFD859}"/>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3034712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939B-20BF-4A45-B548-E5D78135C3D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B149B7-0625-7A4E-82EF-1096F80B91F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1F1CA6-21B0-1848-9C24-E50B3CE83216}"/>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5" name="Footer Placeholder 4">
            <a:extLst>
              <a:ext uri="{FF2B5EF4-FFF2-40B4-BE49-F238E27FC236}">
                <a16:creationId xmlns:a16="http://schemas.microsoft.com/office/drawing/2014/main" id="{585F0A40-874B-214E-9E76-D49924B5B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6891B-A266-7A47-927C-BF51B961EA2B}"/>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1977200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20839A-A8F6-D542-BBE0-045C5D853899}"/>
              </a:ext>
            </a:extLst>
          </p:cNvPr>
          <p:cNvSpPr>
            <a:spLocks noGrp="1"/>
          </p:cNvSpPr>
          <p:nvPr>
            <p:ph type="title" orient="vert"/>
          </p:nvPr>
        </p:nvSpPr>
        <p:spPr>
          <a:xfrm>
            <a:off x="7089775" y="365125"/>
            <a:ext cx="2135188"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814432-0097-714B-A831-210E22C5A51D}"/>
              </a:ext>
            </a:extLst>
          </p:cNvPr>
          <p:cNvSpPr>
            <a:spLocks noGrp="1"/>
          </p:cNvSpPr>
          <p:nvPr>
            <p:ph type="body" orient="vert" idx="1"/>
          </p:nvPr>
        </p:nvSpPr>
        <p:spPr>
          <a:xfrm>
            <a:off x="681038" y="365125"/>
            <a:ext cx="6256337"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88F0CD-FE59-794E-9B98-BF9CC3DC28A9}"/>
              </a:ext>
            </a:extLst>
          </p:cNvPr>
          <p:cNvSpPr>
            <a:spLocks noGrp="1"/>
          </p:cNvSpPr>
          <p:nvPr>
            <p:ph type="dt" sz="half" idx="10"/>
          </p:nvPr>
        </p:nvSpPr>
        <p:spPr/>
        <p:txBody>
          <a:bodyPr/>
          <a:lstStyle/>
          <a:p>
            <a:fld id="{C64DF7AA-4A42-F340-80D1-826E81D2A3AF}" type="datetimeFigureOut">
              <a:rPr lang="en-US" smtClean="0"/>
              <a:t>3/7/2023</a:t>
            </a:fld>
            <a:endParaRPr lang="en-US"/>
          </a:p>
        </p:txBody>
      </p:sp>
      <p:sp>
        <p:nvSpPr>
          <p:cNvPr id="5" name="Footer Placeholder 4">
            <a:extLst>
              <a:ext uri="{FF2B5EF4-FFF2-40B4-BE49-F238E27FC236}">
                <a16:creationId xmlns:a16="http://schemas.microsoft.com/office/drawing/2014/main" id="{D19E4DD4-014C-DB4B-AB07-162D9B4FA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946D9-F283-8A42-9FF4-66AAE5E18E15}"/>
              </a:ext>
            </a:extLst>
          </p:cNvPr>
          <p:cNvSpPr>
            <a:spLocks noGrp="1"/>
          </p:cNvSpPr>
          <p:nvPr>
            <p:ph type="sldNum" sz="quarter" idx="12"/>
          </p:nvPr>
        </p:nvSpPr>
        <p:spPr/>
        <p:txBody>
          <a:bodyPr/>
          <a:lstStyle/>
          <a:p>
            <a:fld id="{F3BFAECB-1093-9546-9669-1CD7841344CD}" type="slidenum">
              <a:rPr lang="en-US" smtClean="0"/>
              <a:t>‹#›</a:t>
            </a:fld>
            <a:endParaRPr lang="en-US"/>
          </a:p>
        </p:txBody>
      </p:sp>
    </p:spTree>
    <p:extLst>
      <p:ext uri="{BB962C8B-B14F-4D97-AF65-F5344CB8AC3E}">
        <p14:creationId xmlns:p14="http://schemas.microsoft.com/office/powerpoint/2010/main" val="1153919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DDB76-65D2-43BA-8F27-712AC3C392E0}"/>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A23E63-893B-4C68-B884-A263E92CD2E1}"/>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5B99772-49F0-401F-A96A-8DB79FBBB95A}"/>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5" name="Footer Placeholder 4">
            <a:extLst>
              <a:ext uri="{FF2B5EF4-FFF2-40B4-BE49-F238E27FC236}">
                <a16:creationId xmlns:a16="http://schemas.microsoft.com/office/drawing/2014/main" id="{32726ACF-143E-4B9F-8EE2-631CAA5AC3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277411-37C9-46D6-8E9D-43DB8FC2DE3A}"/>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1441522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9671-073D-41E0-B3F2-9DA880C170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150D35-9679-4CA6-BA5E-A53268D683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27ACF8-2C97-4D65-80CE-F2EE9AD9B911}"/>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5" name="Footer Placeholder 4">
            <a:extLst>
              <a:ext uri="{FF2B5EF4-FFF2-40B4-BE49-F238E27FC236}">
                <a16:creationId xmlns:a16="http://schemas.microsoft.com/office/drawing/2014/main" id="{EA24190B-8130-4504-A400-826552C6F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C3A74-EB65-47A4-A7A9-B43E52EA189C}"/>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3239814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D9F0-48D6-48C9-992C-6FC0C6D5F792}"/>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B7242A0-9326-4C83-A31B-CF81F0F9C414}"/>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EE8072-0F3D-4E52-A5BA-E9BEF9D02AC7}"/>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5" name="Footer Placeholder 4">
            <a:extLst>
              <a:ext uri="{FF2B5EF4-FFF2-40B4-BE49-F238E27FC236}">
                <a16:creationId xmlns:a16="http://schemas.microsoft.com/office/drawing/2014/main" id="{E022D19A-3054-424B-8ED6-F9EEFE9A60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9C6F1F-0D8B-4AC2-BF56-19EC378F1E3F}"/>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10534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2D1C-03D8-4888-88D9-7DAD55DB8E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EA61B3-B720-45BB-8BDE-7B0BC2ED948E}"/>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AC88CD-216A-4FBF-97F5-6F6CA5E7A06B}"/>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37B849-65B4-4A7B-8675-FC871F0722EF}"/>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6" name="Footer Placeholder 5">
            <a:extLst>
              <a:ext uri="{FF2B5EF4-FFF2-40B4-BE49-F238E27FC236}">
                <a16:creationId xmlns:a16="http://schemas.microsoft.com/office/drawing/2014/main" id="{5A696514-75C0-4E93-B313-7A5CCA9F5F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898B88-814D-4996-A522-3845BC4865D4}"/>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3998953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2B7B-8D38-41C2-8110-195A87BC899D}"/>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CF558D-705B-4EA2-B5D1-C3E3EC24376A}"/>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CF214-BE18-4CE6-82BA-F61D62582060}"/>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5FE23D-CB02-4517-AA75-C334841E53C8}"/>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D6B057-BC6E-4D8C-8620-55FED9ED0D10}"/>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E97A30-ECA2-4F4D-B8CF-18F9425FADD3}"/>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8" name="Footer Placeholder 7">
            <a:extLst>
              <a:ext uri="{FF2B5EF4-FFF2-40B4-BE49-F238E27FC236}">
                <a16:creationId xmlns:a16="http://schemas.microsoft.com/office/drawing/2014/main" id="{2E5F8D0A-D9EC-40DD-892D-E979B36CC9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289A6AB-D0DA-467D-B51C-2159EF266E18}"/>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1566899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7292-5DB4-4F08-BD09-8D16376FA6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F35380-7A67-4A5B-801D-A46BA3D1085D}"/>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4" name="Footer Placeholder 3">
            <a:extLst>
              <a:ext uri="{FF2B5EF4-FFF2-40B4-BE49-F238E27FC236}">
                <a16:creationId xmlns:a16="http://schemas.microsoft.com/office/drawing/2014/main" id="{07D4F642-692D-4DE5-B1C4-71ED6799C3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48F908-5CB0-4244-A292-A1BEB81F7387}"/>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324979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enu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29E90F-DFE2-6F48-84D2-43C84344D702}"/>
              </a:ext>
            </a:extLst>
          </p:cNvPr>
          <p:cNvSpPr>
            <a:spLocks noGrp="1"/>
          </p:cNvSpPr>
          <p:nvPr>
            <p:ph type="body" sz="quarter" idx="10" hasCustomPrompt="1"/>
          </p:nvPr>
        </p:nvSpPr>
        <p:spPr>
          <a:xfrm>
            <a:off x="936625" y="717550"/>
            <a:ext cx="8058150" cy="573088"/>
          </a:xfrm>
          <a:prstGeom prst="rect">
            <a:avLst/>
          </a:prstGeom>
          <a:solidFill>
            <a:schemeClr val="bg2"/>
          </a:solidFill>
        </p:spPr>
        <p:txBody>
          <a:bodyPr anchor="ctr"/>
          <a:lstStyle>
            <a:lvl1pPr marL="457200" indent="-457200" algn="ctr">
              <a:buFont typeface="+mj-lt"/>
              <a:buAutoNum type="arabicPeriod"/>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4" name="Text Placeholder 2">
            <a:extLst>
              <a:ext uri="{FF2B5EF4-FFF2-40B4-BE49-F238E27FC236}">
                <a16:creationId xmlns:a16="http://schemas.microsoft.com/office/drawing/2014/main" id="{E2D96338-6987-524B-81FE-816FABFC57CE}"/>
              </a:ext>
            </a:extLst>
          </p:cNvPr>
          <p:cNvSpPr>
            <a:spLocks noGrp="1"/>
          </p:cNvSpPr>
          <p:nvPr>
            <p:ph type="body" sz="quarter" idx="11" hasCustomPrompt="1"/>
          </p:nvPr>
        </p:nvSpPr>
        <p:spPr>
          <a:xfrm>
            <a:off x="936625" y="1537252"/>
            <a:ext cx="8058150" cy="573088"/>
          </a:xfrm>
          <a:prstGeom prst="rect">
            <a:avLst/>
          </a:prstGeom>
          <a:solidFill>
            <a:schemeClr val="bg2"/>
          </a:solidFill>
        </p:spPr>
        <p:txBody>
          <a:bodyPr anchor="ctr"/>
          <a:lstStyle>
            <a:lvl1pPr marL="457200" indent="-457200" algn="ctr">
              <a:buFont typeface="+mj-lt"/>
              <a:buAutoNum type="arabicPeriod" startAt="2"/>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5" name="Text Placeholder 2">
            <a:extLst>
              <a:ext uri="{FF2B5EF4-FFF2-40B4-BE49-F238E27FC236}">
                <a16:creationId xmlns:a16="http://schemas.microsoft.com/office/drawing/2014/main" id="{15EFF949-925A-B64A-AF2F-E24FC0EDE73D}"/>
              </a:ext>
            </a:extLst>
          </p:cNvPr>
          <p:cNvSpPr>
            <a:spLocks noGrp="1"/>
          </p:cNvSpPr>
          <p:nvPr>
            <p:ph type="body" sz="quarter" idx="12" hasCustomPrompt="1"/>
          </p:nvPr>
        </p:nvSpPr>
        <p:spPr>
          <a:xfrm>
            <a:off x="936625" y="2339892"/>
            <a:ext cx="8058150" cy="573088"/>
          </a:xfrm>
          <a:prstGeom prst="rect">
            <a:avLst/>
          </a:prstGeom>
          <a:solidFill>
            <a:schemeClr val="bg2"/>
          </a:solidFill>
        </p:spPr>
        <p:txBody>
          <a:bodyPr anchor="ctr"/>
          <a:lstStyle>
            <a:lvl1pPr marL="457200" indent="-457200" algn="ctr">
              <a:buFont typeface="+mj-lt"/>
              <a:buAutoNum type="arabicPeriod" startAt="3"/>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6" name="Text Placeholder 2">
            <a:extLst>
              <a:ext uri="{FF2B5EF4-FFF2-40B4-BE49-F238E27FC236}">
                <a16:creationId xmlns:a16="http://schemas.microsoft.com/office/drawing/2014/main" id="{23B3E48C-1AED-AC41-81A7-0B1F661B13F6}"/>
              </a:ext>
            </a:extLst>
          </p:cNvPr>
          <p:cNvSpPr>
            <a:spLocks noGrp="1"/>
          </p:cNvSpPr>
          <p:nvPr>
            <p:ph type="body" sz="quarter" idx="13" hasCustomPrompt="1"/>
          </p:nvPr>
        </p:nvSpPr>
        <p:spPr>
          <a:xfrm>
            <a:off x="936625" y="3142532"/>
            <a:ext cx="8058150" cy="573088"/>
          </a:xfrm>
          <a:prstGeom prst="rect">
            <a:avLst/>
          </a:prstGeom>
          <a:solidFill>
            <a:schemeClr val="bg2"/>
          </a:solidFill>
        </p:spPr>
        <p:txBody>
          <a:bodyPr anchor="ctr"/>
          <a:lstStyle>
            <a:lvl1pPr marL="457200" indent="-457200" algn="ctr">
              <a:buFont typeface="+mj-lt"/>
              <a:buAutoNum type="arabicPeriod" startAt="4"/>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7" name="Text Placeholder 2">
            <a:extLst>
              <a:ext uri="{FF2B5EF4-FFF2-40B4-BE49-F238E27FC236}">
                <a16:creationId xmlns:a16="http://schemas.microsoft.com/office/drawing/2014/main" id="{97D72E6E-A508-4847-A658-A6EABE61E28D}"/>
              </a:ext>
            </a:extLst>
          </p:cNvPr>
          <p:cNvSpPr>
            <a:spLocks noGrp="1"/>
          </p:cNvSpPr>
          <p:nvPr>
            <p:ph type="body" sz="quarter" idx="14" hasCustomPrompt="1"/>
          </p:nvPr>
        </p:nvSpPr>
        <p:spPr>
          <a:xfrm>
            <a:off x="936625" y="3955332"/>
            <a:ext cx="8058150" cy="573088"/>
          </a:xfrm>
          <a:prstGeom prst="rect">
            <a:avLst/>
          </a:prstGeom>
          <a:solidFill>
            <a:schemeClr val="bg2"/>
          </a:solidFill>
        </p:spPr>
        <p:txBody>
          <a:bodyPr anchor="ctr"/>
          <a:lstStyle>
            <a:lvl1pPr marL="457200" indent="-457200" algn="ctr">
              <a:buFont typeface="+mj-lt"/>
              <a:buAutoNum type="arabicPeriod" startAt="5"/>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8" name="Text Placeholder 2">
            <a:extLst>
              <a:ext uri="{FF2B5EF4-FFF2-40B4-BE49-F238E27FC236}">
                <a16:creationId xmlns:a16="http://schemas.microsoft.com/office/drawing/2014/main" id="{D10166F6-A308-FA4B-9A1A-44F12A9C0DDA}"/>
              </a:ext>
            </a:extLst>
          </p:cNvPr>
          <p:cNvSpPr>
            <a:spLocks noGrp="1"/>
          </p:cNvSpPr>
          <p:nvPr>
            <p:ph type="body" sz="quarter" idx="15" hasCustomPrompt="1"/>
          </p:nvPr>
        </p:nvSpPr>
        <p:spPr>
          <a:xfrm>
            <a:off x="936625" y="4757972"/>
            <a:ext cx="8058150" cy="573088"/>
          </a:xfrm>
          <a:prstGeom prst="rect">
            <a:avLst/>
          </a:prstGeom>
          <a:solidFill>
            <a:schemeClr val="bg2"/>
          </a:solidFill>
        </p:spPr>
        <p:txBody>
          <a:bodyPr anchor="ctr"/>
          <a:lstStyle>
            <a:lvl1pPr marL="457200" indent="-457200" algn="ctr">
              <a:buFont typeface="+mj-lt"/>
              <a:buAutoNum type="arabicPeriod" startAt="6"/>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9" name="Text Placeholder 2">
            <a:extLst>
              <a:ext uri="{FF2B5EF4-FFF2-40B4-BE49-F238E27FC236}">
                <a16:creationId xmlns:a16="http://schemas.microsoft.com/office/drawing/2014/main" id="{82B8EA9D-3E71-994E-8FE3-78A0ECCD5CF5}"/>
              </a:ext>
            </a:extLst>
          </p:cNvPr>
          <p:cNvSpPr>
            <a:spLocks noGrp="1"/>
          </p:cNvSpPr>
          <p:nvPr>
            <p:ph type="body" sz="quarter" idx="16" hasCustomPrompt="1"/>
          </p:nvPr>
        </p:nvSpPr>
        <p:spPr>
          <a:xfrm>
            <a:off x="936625" y="5560612"/>
            <a:ext cx="8058150" cy="573088"/>
          </a:xfrm>
          <a:prstGeom prst="rect">
            <a:avLst/>
          </a:prstGeom>
          <a:solidFill>
            <a:schemeClr val="bg2"/>
          </a:solidFill>
        </p:spPr>
        <p:txBody>
          <a:bodyPr anchor="ctr"/>
          <a:lstStyle>
            <a:lvl1pPr marL="457200" indent="-457200" algn="ctr">
              <a:buFont typeface="+mj-lt"/>
              <a:buAutoNum type="arabicPeriod" startAt="7"/>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Tree>
    <p:extLst>
      <p:ext uri="{BB962C8B-B14F-4D97-AF65-F5344CB8AC3E}">
        <p14:creationId xmlns:p14="http://schemas.microsoft.com/office/powerpoint/2010/main" val="1093002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B2B1A-72A9-4925-89E4-A815D75645D7}"/>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3" name="Footer Placeholder 2">
            <a:extLst>
              <a:ext uri="{FF2B5EF4-FFF2-40B4-BE49-F238E27FC236}">
                <a16:creationId xmlns:a16="http://schemas.microsoft.com/office/drawing/2014/main" id="{5ED2DEC2-52B2-4436-9A24-CA964C5407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AFA907-0E94-4218-A754-4065799F6BC0}"/>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256682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7416-1293-405A-8E34-974DE8BA395F}"/>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6E7149-CAE4-4ADC-888D-B9C573FCB391}"/>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52733E-16E3-480B-A7AB-0A3F469D5B0B}"/>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5D69DA-B010-4016-A2E0-72A3AF69B0A0}"/>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6" name="Footer Placeholder 5">
            <a:extLst>
              <a:ext uri="{FF2B5EF4-FFF2-40B4-BE49-F238E27FC236}">
                <a16:creationId xmlns:a16="http://schemas.microsoft.com/office/drawing/2014/main" id="{B3608FB3-2127-40D1-B3A3-35B9449229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2D5B04-BF59-4A9F-83C6-25919A914633}"/>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506523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A3B4-38AC-418D-9F2E-43BF3C882413}"/>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86E93D-0F9B-43A7-84D9-2227A39BA4B9}"/>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B5D2E7-5EDB-45B2-A4C6-483F0ACFC0D4}"/>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EE0B0-CDCB-412B-B6DA-12947FDA91BC}"/>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6" name="Footer Placeholder 5">
            <a:extLst>
              <a:ext uri="{FF2B5EF4-FFF2-40B4-BE49-F238E27FC236}">
                <a16:creationId xmlns:a16="http://schemas.microsoft.com/office/drawing/2014/main" id="{D7685C1D-82E8-4481-B78C-B64B122AC0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1FD4F7-3C78-422E-AFA4-D8C6DAAA66D4}"/>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143919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CD20-F991-4AC6-BC9D-D41CA082C2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8166A6-AD54-4F38-8854-9B8F6C44B1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419B0D-6E6E-4CBE-967E-399A8CDEF844}"/>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5" name="Footer Placeholder 4">
            <a:extLst>
              <a:ext uri="{FF2B5EF4-FFF2-40B4-BE49-F238E27FC236}">
                <a16:creationId xmlns:a16="http://schemas.microsoft.com/office/drawing/2014/main" id="{BA806F75-E01B-48C9-B8F1-58DA4FD58F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D10C7F-EE32-43D3-990B-71BCCF641DF2}"/>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36053618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408053-2273-4324-901E-07724596ABA3}"/>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22F1B7-18CA-4B65-965F-22209578E990}"/>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63C9FD-D1D6-40A4-8423-FD718FFFBEC2}"/>
              </a:ext>
            </a:extLst>
          </p:cNvPr>
          <p:cNvSpPr>
            <a:spLocks noGrp="1"/>
          </p:cNvSpPr>
          <p:nvPr>
            <p:ph type="dt" sz="half" idx="10"/>
          </p:nvPr>
        </p:nvSpPr>
        <p:spPr/>
        <p:txBody>
          <a:bodyPr/>
          <a:lstStyle/>
          <a:p>
            <a:fld id="{0B5B1504-CDAF-4CBC-BEBD-B8A44D368A5B}" type="datetimeFigureOut">
              <a:rPr lang="en-GB" smtClean="0"/>
              <a:t>07/03/2023</a:t>
            </a:fld>
            <a:endParaRPr lang="en-GB"/>
          </a:p>
        </p:txBody>
      </p:sp>
      <p:sp>
        <p:nvSpPr>
          <p:cNvPr id="5" name="Footer Placeholder 4">
            <a:extLst>
              <a:ext uri="{FF2B5EF4-FFF2-40B4-BE49-F238E27FC236}">
                <a16:creationId xmlns:a16="http://schemas.microsoft.com/office/drawing/2014/main" id="{39720685-DC60-440E-A65B-CA98FA84D9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E9BD9C-6655-46A5-B6FE-7123BDFDAB70}"/>
              </a:ext>
            </a:extLst>
          </p:cNvPr>
          <p:cNvSpPr>
            <a:spLocks noGrp="1"/>
          </p:cNvSpPr>
          <p:nvPr>
            <p:ph type="sldNum" sz="quarter" idx="12"/>
          </p:nvPr>
        </p:nvSpPr>
        <p:spPr/>
        <p:txBody>
          <a:bodyPr/>
          <a:lstStyle/>
          <a:p>
            <a:fld id="{3C9B71EE-C8FC-4545-A068-CF1D52D2EA0E}" type="slidenum">
              <a:rPr lang="en-GB" smtClean="0"/>
              <a:t>‹#›</a:t>
            </a:fld>
            <a:endParaRPr lang="en-GB"/>
          </a:p>
        </p:txBody>
      </p:sp>
    </p:spTree>
    <p:extLst>
      <p:ext uri="{BB962C8B-B14F-4D97-AF65-F5344CB8AC3E}">
        <p14:creationId xmlns:p14="http://schemas.microsoft.com/office/powerpoint/2010/main" val="2592094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bout us">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0172354-C95F-9D45-A16E-27F3C5EEFD4F}"/>
              </a:ext>
            </a:extLst>
          </p:cNvPr>
          <p:cNvSpPr txBox="1">
            <a:spLocks/>
          </p:cNvSpPr>
          <p:nvPr/>
        </p:nvSpPr>
        <p:spPr>
          <a:xfrm>
            <a:off x="344487" y="358775"/>
            <a:ext cx="9197975" cy="6130925"/>
          </a:xfrm>
          <a:prstGeom prst="rect">
            <a:avLst/>
          </a:prstGeom>
          <a:noFill/>
          <a:ln w="25400">
            <a:solidFill>
              <a:schemeClr val="accent1"/>
            </a:solidFill>
          </a:ln>
        </p:spPr>
        <p:txBody>
          <a:bodyPr lIns="251999" rIns="251999" anchor="ct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verta Regular" pitchFamily="2" charset="77"/>
                <a:ea typeface="+mn-ea"/>
                <a:cs typeface="+mn-cs"/>
              </a:defRPr>
            </a:lvl1pPr>
            <a:lvl2pPr marL="742950" indent="-285750" algn="l" defTabSz="914400" rtl="0" eaLnBrk="1" latinLnBrk="0" hangingPunct="1">
              <a:lnSpc>
                <a:spcPct val="100000"/>
              </a:lnSpc>
              <a:spcBef>
                <a:spcPts val="400"/>
              </a:spcBef>
              <a:spcAft>
                <a:spcPts val="1500"/>
              </a:spcAft>
              <a:buFont typeface="Arial" panose="020B0604020202020204" pitchFamily="34" charset="0"/>
              <a:buChar char="•"/>
              <a:defRPr sz="1400" kern="1200">
                <a:solidFill>
                  <a:schemeClr val="tx1"/>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rta Regular" pitchFamily="2" charset="77"/>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1200" kern="1200">
                <a:solidFill>
                  <a:schemeClr val="tx1"/>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ts val="3400"/>
              </a:lnSpc>
              <a:spcBef>
                <a:spcPts val="0"/>
              </a:spcBef>
              <a:spcAft>
                <a:spcPts val="800"/>
              </a:spcAft>
              <a:buClrTx/>
              <a:buSzTx/>
              <a:buFont typeface="Arial" panose="020B0604020202020204" pitchFamily="34" charset="0"/>
              <a:buNone/>
              <a:tabLst/>
              <a:defRPr/>
            </a:pPr>
            <a:r>
              <a:rPr lang="en-US" sz="3200" b="0" i="0">
                <a:solidFill>
                  <a:schemeClr val="tx1"/>
                </a:solidFill>
                <a:latin typeface="Averta Bold" panose="00000800000000000000" pitchFamily="50" charset="0"/>
              </a:rPr>
              <a:t>About us</a:t>
            </a:r>
            <a:endParaRPr lang="en-US" b="0" i="0">
              <a:solidFill>
                <a:schemeClr val="tx1"/>
              </a:solidFill>
              <a:latin typeface="Averta Bold" panose="00000800000000000000" pitchFamily="50" charset="0"/>
            </a:endParaRPr>
          </a:p>
          <a:p>
            <a:pPr marL="12700" indent="0">
              <a:lnSpc>
                <a:spcPts val="2200"/>
              </a:lnSpc>
              <a:spcBef>
                <a:spcPts val="500"/>
              </a:spcBef>
              <a:buNone/>
              <a:tabLst/>
            </a:pPr>
            <a:r>
              <a:rPr lang="en-US" b="0" i="0">
                <a:solidFill>
                  <a:schemeClr val="tx1"/>
                </a:solidFill>
                <a:latin typeface="Averta Bold" panose="00000800000000000000" pitchFamily="50" charset="0"/>
              </a:rPr>
              <a:t>We are London’s think tank. </a:t>
            </a:r>
          </a:p>
          <a:p>
            <a:pPr marL="12700" lvl="1" indent="0">
              <a:lnSpc>
                <a:spcPts val="1500"/>
              </a:lnSpc>
              <a:buNone/>
              <a:tabLst/>
            </a:pPr>
            <a:r>
              <a:rPr lang="en-US" sz="1200">
                <a:solidFill>
                  <a:schemeClr val="tx1"/>
                </a:solidFill>
                <a:latin typeface="Averta Regular" panose="00000500000000000000" pitchFamily="50" charset="0"/>
              </a:rPr>
              <a:t>Our mission is to develop new solutions to London’s critical challenges and advocate for a fair and prosperous global city.</a:t>
            </a:r>
          </a:p>
          <a:p>
            <a:pPr marL="12700" marR="0" lvl="0" indent="0" algn="l" defTabSz="914400" rtl="0" eaLnBrk="1" fontAlgn="auto" latinLnBrk="0" hangingPunct="1">
              <a:lnSpc>
                <a:spcPts val="2200"/>
              </a:lnSpc>
              <a:spcBef>
                <a:spcPts val="500"/>
              </a:spcBef>
              <a:spcAft>
                <a:spcPts val="0"/>
              </a:spcAft>
              <a:buClrTx/>
              <a:buSzTx/>
              <a:buFont typeface="Arial" panose="020B0604020202020204" pitchFamily="34" charset="0"/>
              <a:buNone/>
              <a:tabLst/>
              <a:defRPr/>
            </a:pPr>
            <a:r>
              <a:rPr lang="en-US" sz="1800" b="0" i="0" kern="1200">
                <a:solidFill>
                  <a:schemeClr val="tx1"/>
                </a:solidFill>
                <a:latin typeface="Averta Bold" panose="00000800000000000000" pitchFamily="50" charset="0"/>
                <a:ea typeface="+mn-ea"/>
                <a:cs typeface="+mn-cs"/>
              </a:rPr>
              <a:t>We are a politically independent charity. </a:t>
            </a:r>
          </a:p>
          <a:p>
            <a:pPr marL="12700" lvl="1" indent="0" algn="l" defTabSz="914400" rtl="0" eaLnBrk="1" latinLnBrk="0" hangingPunct="1">
              <a:lnSpc>
                <a:spcPts val="1500"/>
              </a:lnSpc>
              <a:spcBef>
                <a:spcPts val="400"/>
              </a:spcBef>
              <a:spcAft>
                <a:spcPts val="1500"/>
              </a:spcAft>
              <a:buFont typeface="Arial" panose="020B0604020202020204" pitchFamily="34" charset="0"/>
              <a:buNone/>
              <a:tabLst/>
            </a:pPr>
            <a:r>
              <a:rPr lang="en-US" sz="1200" kern="1200">
                <a:solidFill>
                  <a:schemeClr val="tx1"/>
                </a:solidFill>
                <a:latin typeface="Averta Regular" panose="00000500000000000000" pitchFamily="50" charset="0"/>
                <a:ea typeface="+mn-ea"/>
                <a:cs typeface="+mn-cs"/>
              </a:rPr>
              <a:t>We help national and London policymakers think beyond the next election and plan for the future.</a:t>
            </a:r>
          </a:p>
          <a:p>
            <a:pPr marL="12700" marR="0" lvl="0" indent="0" algn="l" defTabSz="914400" rtl="0" eaLnBrk="1" fontAlgn="auto" latinLnBrk="0" hangingPunct="1">
              <a:lnSpc>
                <a:spcPts val="2200"/>
              </a:lnSpc>
              <a:spcBef>
                <a:spcPts val="500"/>
              </a:spcBef>
              <a:spcAft>
                <a:spcPts val="0"/>
              </a:spcAft>
              <a:buClrTx/>
              <a:buSzTx/>
              <a:buFont typeface="Arial" panose="020B0604020202020204" pitchFamily="34" charset="0"/>
              <a:buNone/>
              <a:tabLst/>
              <a:defRPr/>
            </a:pPr>
            <a:r>
              <a:rPr lang="en-US" sz="1800" b="0" i="0" kern="1200">
                <a:solidFill>
                  <a:schemeClr val="tx1"/>
                </a:solidFill>
                <a:latin typeface="Averta Bold" panose="00000800000000000000" pitchFamily="50" charset="0"/>
                <a:ea typeface="+mn-ea"/>
                <a:cs typeface="+mn-cs"/>
              </a:rPr>
              <a:t>We have ideas with impact. </a:t>
            </a:r>
          </a:p>
          <a:p>
            <a:pPr marL="12700" lvl="1" indent="0" algn="l" defTabSz="914400" rtl="0" eaLnBrk="1" latinLnBrk="0" hangingPunct="1">
              <a:lnSpc>
                <a:spcPts val="1500"/>
              </a:lnSpc>
              <a:spcBef>
                <a:spcPts val="400"/>
              </a:spcBef>
              <a:spcAft>
                <a:spcPts val="1500"/>
              </a:spcAft>
              <a:buFont typeface="Arial" panose="020B0604020202020204" pitchFamily="34" charset="0"/>
              <a:buNone/>
              <a:tabLst/>
            </a:pPr>
            <a:r>
              <a:rPr lang="en-US" sz="1200" kern="1200">
                <a:solidFill>
                  <a:schemeClr val="tx1"/>
                </a:solidFill>
                <a:latin typeface="Averta Regular" panose="00000500000000000000" pitchFamily="50" charset="0"/>
                <a:ea typeface="+mn-ea"/>
                <a:cs typeface="+mn-cs"/>
              </a:rPr>
              <a:t>Through research, analysis and events we generate bold and creative solutions that improve the city we share.</a:t>
            </a:r>
          </a:p>
          <a:p>
            <a:pPr marL="12700" marR="0" lvl="0" indent="0" algn="l" defTabSz="914400" rtl="0" eaLnBrk="1" fontAlgn="auto" latinLnBrk="0" hangingPunct="1">
              <a:lnSpc>
                <a:spcPts val="2200"/>
              </a:lnSpc>
              <a:spcBef>
                <a:spcPts val="500"/>
              </a:spcBef>
              <a:spcAft>
                <a:spcPts val="0"/>
              </a:spcAft>
              <a:buClrTx/>
              <a:buSzTx/>
              <a:buFont typeface="Arial" panose="020B0604020202020204" pitchFamily="34" charset="0"/>
              <a:buNone/>
              <a:tabLst/>
              <a:defRPr/>
            </a:pPr>
            <a:r>
              <a:rPr lang="en-US" sz="1800" b="0" i="0" kern="1200">
                <a:solidFill>
                  <a:schemeClr val="tx1"/>
                </a:solidFill>
                <a:latin typeface="Averta Bold" panose="00000800000000000000" pitchFamily="50" charset="0"/>
                <a:ea typeface="+mn-ea"/>
                <a:cs typeface="+mn-cs"/>
              </a:rPr>
              <a:t>We believe in the power of collaboration. </a:t>
            </a:r>
          </a:p>
          <a:p>
            <a:pPr marL="12700" lvl="1" indent="0" algn="l" defTabSz="914400" rtl="0" eaLnBrk="1" latinLnBrk="0" hangingPunct="1">
              <a:lnSpc>
                <a:spcPts val="1500"/>
              </a:lnSpc>
              <a:spcBef>
                <a:spcPts val="400"/>
              </a:spcBef>
              <a:spcAft>
                <a:spcPts val="1500"/>
              </a:spcAft>
              <a:buFont typeface="Arial" panose="020B0604020202020204" pitchFamily="34" charset="0"/>
              <a:buNone/>
              <a:tabLst/>
            </a:pPr>
            <a:r>
              <a:rPr lang="en-US" sz="1200" kern="1200">
                <a:solidFill>
                  <a:schemeClr val="tx1"/>
                </a:solidFill>
                <a:latin typeface="Averta Regular" panose="00000500000000000000" pitchFamily="50" charset="0"/>
                <a:ea typeface="+mn-ea"/>
                <a:cs typeface="+mn-cs"/>
              </a:rPr>
              <a:t>We bring together people from different parts of the city – with a range of experience and expertise - to develop new ideas and implement them.</a:t>
            </a:r>
          </a:p>
          <a:p>
            <a:pPr marL="12700" marR="0" lvl="0" indent="0" algn="l" defTabSz="914400" rtl="0" eaLnBrk="1" fontAlgn="auto" latinLnBrk="0" hangingPunct="1">
              <a:lnSpc>
                <a:spcPts val="2200"/>
              </a:lnSpc>
              <a:spcBef>
                <a:spcPts val="500"/>
              </a:spcBef>
              <a:spcAft>
                <a:spcPts val="0"/>
              </a:spcAft>
              <a:buClrTx/>
              <a:buSzTx/>
              <a:buFont typeface="Arial" panose="020B0604020202020204" pitchFamily="34" charset="0"/>
              <a:buNone/>
              <a:tabLst/>
              <a:defRPr/>
            </a:pPr>
            <a:r>
              <a:rPr lang="en-US" sz="1800" b="0" i="0" kern="1200">
                <a:solidFill>
                  <a:schemeClr val="tx1"/>
                </a:solidFill>
                <a:latin typeface="Averta Bold" panose="00000800000000000000" pitchFamily="50" charset="0"/>
                <a:ea typeface="+mn-ea"/>
                <a:cs typeface="+mn-cs"/>
              </a:rPr>
              <a:t>As a charity we rely on the support of our funders. </a:t>
            </a:r>
          </a:p>
          <a:p>
            <a:pPr marL="12700" lvl="1" indent="0" algn="l" defTabSz="914400" rtl="0" eaLnBrk="1" latinLnBrk="0" hangingPunct="1">
              <a:lnSpc>
                <a:spcPts val="1500"/>
              </a:lnSpc>
              <a:spcBef>
                <a:spcPts val="400"/>
              </a:spcBef>
              <a:spcAft>
                <a:spcPts val="1500"/>
              </a:spcAft>
              <a:buFont typeface="Arial" panose="020B0604020202020204" pitchFamily="34" charset="0"/>
              <a:buNone/>
              <a:tabLst/>
            </a:pPr>
            <a:r>
              <a:rPr lang="en-US" sz="1200" kern="1200">
                <a:solidFill>
                  <a:schemeClr val="tx1"/>
                </a:solidFill>
                <a:latin typeface="Averta Regular" panose="00000500000000000000" pitchFamily="50" charset="0"/>
                <a:ea typeface="+mn-ea"/>
                <a:cs typeface="+mn-cs"/>
              </a:rPr>
              <a:t>Our work is funded by a mixture of </a:t>
            </a:r>
            <a:r>
              <a:rPr lang="en-GB" sz="1200" kern="1200" noProof="0">
                <a:solidFill>
                  <a:schemeClr val="tx1"/>
                </a:solidFill>
                <a:latin typeface="Averta Regular" panose="00000500000000000000" pitchFamily="50" charset="0"/>
                <a:ea typeface="+mn-ea"/>
                <a:cs typeface="+mn-cs"/>
              </a:rPr>
              <a:t>organisations</a:t>
            </a:r>
            <a:r>
              <a:rPr lang="en-US" sz="1200" kern="1200">
                <a:solidFill>
                  <a:schemeClr val="tx1"/>
                </a:solidFill>
                <a:latin typeface="Averta Regular" panose="00000500000000000000" pitchFamily="50" charset="0"/>
                <a:ea typeface="+mn-ea"/>
                <a:cs typeface="+mn-cs"/>
              </a:rPr>
              <a:t> and individuals who share our vision for a better London.</a:t>
            </a:r>
          </a:p>
        </p:txBody>
      </p:sp>
    </p:spTree>
    <p:extLst>
      <p:ext uri="{BB962C8B-B14F-4D97-AF65-F5344CB8AC3E}">
        <p14:creationId xmlns:p14="http://schemas.microsoft.com/office/powerpoint/2010/main" val="29625712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C7C15D2-D36F-2447-9952-5CBDF38820D9}"/>
              </a:ext>
            </a:extLst>
          </p:cNvPr>
          <p:cNvSpPr txBox="1">
            <a:spLocks/>
          </p:cNvSpPr>
          <p:nvPr/>
        </p:nvSpPr>
        <p:spPr>
          <a:xfrm>
            <a:off x="344488" y="358775"/>
            <a:ext cx="9197975" cy="6130925"/>
          </a:xfrm>
          <a:prstGeom prst="rect">
            <a:avLst/>
          </a:prstGeom>
          <a:noFill/>
          <a:ln w="25400">
            <a:solidFill>
              <a:schemeClr val="accent1"/>
            </a:solidFill>
          </a:ln>
        </p:spPr>
        <p:txBody>
          <a:bodyPr anchor="ct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Averta Regular" pitchFamily="2" charset="77"/>
                <a:ea typeface="+mn-ea"/>
                <a:cs typeface="+mn-cs"/>
              </a:defRPr>
            </a:lvl1pPr>
            <a:lvl2pPr marL="742950" indent="-285750" algn="l" defTabSz="914400" rtl="0" eaLnBrk="1" latinLnBrk="0" hangingPunct="1">
              <a:lnSpc>
                <a:spcPct val="100000"/>
              </a:lnSpc>
              <a:spcBef>
                <a:spcPts val="400"/>
              </a:spcBef>
              <a:spcAft>
                <a:spcPts val="1500"/>
              </a:spcAft>
              <a:buFont typeface="Arial" panose="020B0604020202020204" pitchFamily="34" charset="0"/>
              <a:buChar char="•"/>
              <a:defRPr sz="1400" kern="1200">
                <a:solidFill>
                  <a:schemeClr val="tx1"/>
                </a:solidFill>
                <a:latin typeface="Averta Regular"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verta Regular" pitchFamily="2" charset="77"/>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1200" kern="1200">
                <a:solidFill>
                  <a:schemeClr val="tx1"/>
                </a:solidFill>
                <a:latin typeface="Averta Regular"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rta Regular"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563" marR="0" lvl="0" indent="0" algn="l" defTabSz="914400" rtl="0" eaLnBrk="1" fontAlgn="auto" latinLnBrk="0" hangingPunct="1">
              <a:lnSpc>
                <a:spcPts val="3400"/>
              </a:lnSpc>
              <a:spcBef>
                <a:spcPts val="0"/>
              </a:spcBef>
              <a:spcAft>
                <a:spcPts val="800"/>
              </a:spcAft>
              <a:buClrTx/>
              <a:buSzTx/>
              <a:buFont typeface="Arial" panose="020B0604020202020204" pitchFamily="34" charset="0"/>
              <a:buNone/>
              <a:tabLst/>
              <a:defRPr/>
            </a:pPr>
            <a:endParaRPr lang="en-US" sz="3200" b="1" i="0">
              <a:solidFill>
                <a:schemeClr val="tx1"/>
              </a:solidFill>
              <a:latin typeface="Averta Bold" pitchFamily="2" charset="77"/>
            </a:endParaRPr>
          </a:p>
          <a:p>
            <a:pPr marL="182563" marR="0" lvl="0" indent="0" algn="l" defTabSz="914400" rtl="0" eaLnBrk="1" fontAlgn="auto" latinLnBrk="0" hangingPunct="1">
              <a:lnSpc>
                <a:spcPts val="3400"/>
              </a:lnSpc>
              <a:spcBef>
                <a:spcPts val="0"/>
              </a:spcBef>
              <a:spcAft>
                <a:spcPts val="800"/>
              </a:spcAft>
              <a:buClrTx/>
              <a:buSzTx/>
              <a:buFont typeface="Arial" panose="020B0604020202020204" pitchFamily="34" charset="0"/>
              <a:buNone/>
              <a:tabLst/>
              <a:defRPr/>
            </a:pPr>
            <a:endParaRPr lang="en-US" sz="3200" b="1" i="0">
              <a:solidFill>
                <a:schemeClr val="tx1"/>
              </a:solidFill>
              <a:latin typeface="Averta Bold" pitchFamily="2" charset="77"/>
            </a:endParaRPr>
          </a:p>
        </p:txBody>
      </p:sp>
      <p:sp>
        <p:nvSpPr>
          <p:cNvPr id="4" name="Rectangle 3">
            <a:extLst>
              <a:ext uri="{FF2B5EF4-FFF2-40B4-BE49-F238E27FC236}">
                <a16:creationId xmlns:a16="http://schemas.microsoft.com/office/drawing/2014/main" id="{D69AC946-23B9-F245-8544-EF1DD7352AB1}"/>
              </a:ext>
            </a:extLst>
          </p:cNvPr>
          <p:cNvSpPr/>
          <p:nvPr/>
        </p:nvSpPr>
        <p:spPr>
          <a:xfrm>
            <a:off x="354013" y="519070"/>
            <a:ext cx="9197974" cy="1323439"/>
          </a:xfrm>
          <a:prstGeom prst="rect">
            <a:avLst/>
          </a:prstGeom>
        </p:spPr>
        <p:txBody>
          <a:bodyPr wrap="square" lIns="251999" rIns="251999">
            <a:spAutoFit/>
          </a:bodyPr>
          <a:lstStyle/>
          <a:p>
            <a:pPr marL="12700" marR="0" lvl="0" indent="0" algn="l" defTabSz="914400" rtl="0" eaLnBrk="1" fontAlgn="auto" latinLnBrk="0" hangingPunct="1">
              <a:lnSpc>
                <a:spcPts val="3400"/>
              </a:lnSpc>
              <a:spcBef>
                <a:spcPts val="0"/>
              </a:spcBef>
              <a:spcAft>
                <a:spcPts val="800"/>
              </a:spcAft>
              <a:buClrTx/>
              <a:buSzTx/>
              <a:buFont typeface="Arial" panose="020B0604020202020204" pitchFamily="34" charset="0"/>
              <a:buNone/>
              <a:tabLst/>
              <a:defRPr/>
            </a:pPr>
            <a:r>
              <a:rPr lang="en-US" sz="3200" b="0" i="0">
                <a:solidFill>
                  <a:schemeClr val="tx1"/>
                </a:solidFill>
                <a:latin typeface="Averta Bold" panose="00000800000000000000" pitchFamily="50" charset="0"/>
              </a:rPr>
              <a:t>Our record of impact</a:t>
            </a:r>
          </a:p>
          <a:p>
            <a:pPr marL="1270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US" sz="1400" b="0" i="0">
                <a:solidFill>
                  <a:schemeClr val="tx1"/>
                </a:solidFill>
                <a:latin typeface="Averta Bold" panose="00000800000000000000" pitchFamily="50" charset="0"/>
              </a:rPr>
              <a:t>Our independence gives us a unique standing with London and national leaders. Since 2011, our thinking has influenced businesses, both Conservative and Labour mayors of London and national government, helping make London a fairer, more prosperous global capital.</a:t>
            </a:r>
          </a:p>
        </p:txBody>
      </p:sp>
      <p:graphicFrame>
        <p:nvGraphicFramePr>
          <p:cNvPr id="5" name="Table 4">
            <a:extLst>
              <a:ext uri="{FF2B5EF4-FFF2-40B4-BE49-F238E27FC236}">
                <a16:creationId xmlns:a16="http://schemas.microsoft.com/office/drawing/2014/main" id="{D00F54BF-9757-9445-8F12-E6A81ADE884B}"/>
              </a:ext>
            </a:extLst>
          </p:cNvPr>
          <p:cNvGraphicFramePr>
            <a:graphicFrameLocks noGrp="1"/>
          </p:cNvGraphicFramePr>
          <p:nvPr>
            <p:extLst>
              <p:ext uri="{D42A27DB-BD31-4B8C-83A1-F6EECF244321}">
                <p14:modId xmlns:p14="http://schemas.microsoft.com/office/powerpoint/2010/main" val="2327845192"/>
              </p:ext>
            </p:extLst>
          </p:nvPr>
        </p:nvGraphicFramePr>
        <p:xfrm>
          <a:off x="634999" y="2060215"/>
          <a:ext cx="8618818" cy="4274460"/>
        </p:xfrm>
        <a:graphic>
          <a:graphicData uri="http://schemas.openxmlformats.org/drawingml/2006/table">
            <a:tbl>
              <a:tblPr>
                <a:tableStyleId>{5C22544A-7EE6-4342-B048-85BDC9FD1C3A}</a:tableStyleId>
              </a:tblPr>
              <a:tblGrid>
                <a:gridCol w="720000">
                  <a:extLst>
                    <a:ext uri="{9D8B030D-6E8A-4147-A177-3AD203B41FA5}">
                      <a16:colId xmlns:a16="http://schemas.microsoft.com/office/drawing/2014/main" val="680565607"/>
                    </a:ext>
                  </a:extLst>
                </a:gridCol>
                <a:gridCol w="3600000">
                  <a:extLst>
                    <a:ext uri="{9D8B030D-6E8A-4147-A177-3AD203B41FA5}">
                      <a16:colId xmlns:a16="http://schemas.microsoft.com/office/drawing/2014/main" val="4082010654"/>
                    </a:ext>
                  </a:extLst>
                </a:gridCol>
                <a:gridCol w="698818">
                  <a:extLst>
                    <a:ext uri="{9D8B030D-6E8A-4147-A177-3AD203B41FA5}">
                      <a16:colId xmlns:a16="http://schemas.microsoft.com/office/drawing/2014/main" val="3274745347"/>
                    </a:ext>
                  </a:extLst>
                </a:gridCol>
                <a:gridCol w="3600000">
                  <a:extLst>
                    <a:ext uri="{9D8B030D-6E8A-4147-A177-3AD203B41FA5}">
                      <a16:colId xmlns:a16="http://schemas.microsoft.com/office/drawing/2014/main" val="3865697205"/>
                    </a:ext>
                  </a:extLst>
                </a:gridCol>
              </a:tblGrid>
              <a:tr h="1059187">
                <a:tc>
                  <a:txBody>
                    <a:bodyPr/>
                    <a:lstStyle/>
                    <a:p>
                      <a:pPr algn="r"/>
                      <a:r>
                        <a:rPr lang="en-US" b="0" i="0">
                          <a:solidFill>
                            <a:schemeClr val="accent2"/>
                          </a:solidFill>
                          <a:latin typeface="Averta Bold" panose="00000800000000000000" pitchFamily="50" charset="0"/>
                        </a:rPr>
                        <a:t>2011</a:t>
                      </a:r>
                    </a:p>
                  </a:txBody>
                  <a:tcPr>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GB" sz="1200" b="0" i="0">
                          <a:solidFill>
                            <a:schemeClr val="tx1"/>
                          </a:solidFill>
                          <a:latin typeface="Averta Bold" panose="00000800000000000000" pitchFamily="50" charset="0"/>
                          <a:ea typeface="Averta Regular" charset="0"/>
                          <a:cs typeface="Averta Regular" charset="0"/>
                        </a:rPr>
                        <a:t>Founded by Ben Rogers </a:t>
                      </a:r>
                      <a:r>
                        <a:rPr lang="en-GB" sz="1200" b="0" i="0">
                          <a:solidFill>
                            <a:schemeClr val="tx1"/>
                          </a:solidFill>
                          <a:latin typeface="Averta Regular" panose="00000500000000000000" pitchFamily="50" charset="0"/>
                          <a:ea typeface="Averta Regular" charset="0"/>
                          <a:cs typeface="Averta Regular" charset="0"/>
                        </a:rPr>
                        <a:t>and hosts the first annual London Conference.</a:t>
                      </a:r>
                    </a:p>
                  </a:txBody>
                  <a:tcPr marL="180000">
                    <a:noFill/>
                  </a:tcPr>
                </a:tc>
                <a:tc>
                  <a:txBody>
                    <a:bodyPr/>
                    <a:lstStyle/>
                    <a:p>
                      <a:pPr marL="0" algn="r" defTabSz="914400" rtl="0" eaLnBrk="1" latinLnBrk="0" hangingPunct="1"/>
                      <a:r>
                        <a:rPr lang="en-US" sz="1800" b="0" i="0" kern="1200">
                          <a:solidFill>
                            <a:schemeClr val="accent2"/>
                          </a:solidFill>
                          <a:latin typeface="Averta Bold" panose="00000800000000000000" pitchFamily="50" charset="0"/>
                          <a:ea typeface="+mn-ea"/>
                          <a:cs typeface="+mn-cs"/>
                        </a:rPr>
                        <a:t>2015</a:t>
                      </a:r>
                    </a:p>
                  </a:txBody>
                  <a:tcPr>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GB" sz="1200" b="0" i="0" kern="1200">
                          <a:solidFill>
                            <a:schemeClr val="tx1"/>
                          </a:solidFill>
                          <a:latin typeface="Averta Bold" panose="00000800000000000000" pitchFamily="50" charset="0"/>
                          <a:ea typeface="Averta Regular" charset="0"/>
                          <a:cs typeface="Averta Regular" charset="0"/>
                        </a:rPr>
                        <a:t>Linking London, </a:t>
                      </a:r>
                      <a:r>
                        <a:rPr lang="en-GB" sz="1200" b="0" i="0" kern="1200">
                          <a:solidFill>
                            <a:schemeClr val="tx1"/>
                          </a:solidFill>
                          <a:latin typeface="Averta Regular" panose="00000500000000000000" pitchFamily="50" charset="0"/>
                          <a:ea typeface="Averta Regular" charset="0"/>
                          <a:cs typeface="Averta Regular" charset="0"/>
                        </a:rPr>
                        <a:t>report of the Commission into East London Thames Crossings – </a:t>
                      </a:r>
                      <a:r>
                        <a:rPr lang="en-GB" sz="1200" b="0" i="0" kern="1200">
                          <a:solidFill>
                            <a:schemeClr val="tx1"/>
                          </a:solidFill>
                          <a:latin typeface="Averta Regular" panose="00000500000000000000" pitchFamily="50" charset="0"/>
                        </a:rPr>
                        <a:t>Our main recommendation is adopted as an official option by Transport for London.</a:t>
                      </a:r>
                    </a:p>
                  </a:txBody>
                  <a:tcPr marL="180000">
                    <a:noFill/>
                  </a:tcPr>
                </a:tc>
                <a:extLst>
                  <a:ext uri="{0D108BD9-81ED-4DB2-BD59-A6C34878D82A}">
                    <a16:rowId xmlns:a16="http://schemas.microsoft.com/office/drawing/2014/main" val="644054699"/>
                  </a:ext>
                </a:extLst>
              </a:tr>
              <a:tr h="1059187">
                <a:tc>
                  <a:txBody>
                    <a:bodyPr/>
                    <a:lstStyle/>
                    <a:p>
                      <a:pPr marL="0" algn="r" defTabSz="914400" rtl="0" eaLnBrk="1" latinLnBrk="0" hangingPunct="1"/>
                      <a:r>
                        <a:rPr lang="en-US" sz="1800" b="0" i="0" kern="1200">
                          <a:solidFill>
                            <a:schemeClr val="accent2"/>
                          </a:solidFill>
                          <a:latin typeface="Averta Bold" panose="00000800000000000000" pitchFamily="50" charset="0"/>
                          <a:ea typeface="+mn-ea"/>
                          <a:cs typeface="+mn-cs"/>
                        </a:rPr>
                        <a:t>2012</a:t>
                      </a:r>
                    </a:p>
                  </a:txBody>
                  <a:tcPr>
                    <a:noFill/>
                  </a:tcPr>
                </a:tc>
                <a:tc>
                  <a:txBody>
                    <a:bodyPr/>
                    <a:lstStyle/>
                    <a:p>
                      <a:pPr>
                        <a:lnSpc>
                          <a:spcPts val="1600"/>
                        </a:lnSpc>
                      </a:pPr>
                      <a:r>
                        <a:rPr lang="en-US" sz="1200" b="0" i="0" kern="1200">
                          <a:solidFill>
                            <a:schemeClr val="tx1"/>
                          </a:solidFill>
                          <a:latin typeface="Averta Bold" panose="00000800000000000000" pitchFamily="50" charset="0"/>
                        </a:rPr>
                        <a:t>Tales of Tech City - </a:t>
                      </a:r>
                      <a:r>
                        <a:rPr lang="en-US" sz="1200" b="0" i="0" kern="1200">
                          <a:solidFill>
                            <a:schemeClr val="tx1"/>
                          </a:solidFill>
                          <a:latin typeface="Averta Regular" panose="00000500000000000000" pitchFamily="50" charset="0"/>
                        </a:rPr>
                        <a:t>First independent in-depth analysis of East London’s digital economy. Cited by Boris Johnson and Prime Minister David Cameron.</a:t>
                      </a:r>
                    </a:p>
                  </a:txBody>
                  <a:tcPr marL="180000">
                    <a:noFill/>
                  </a:tcPr>
                </a:tc>
                <a:tc>
                  <a:txBody>
                    <a:bodyPr/>
                    <a:lstStyle/>
                    <a:p>
                      <a:pPr marL="0" algn="r" defTabSz="914400" rtl="0" eaLnBrk="1" latinLnBrk="0" hangingPunct="1"/>
                      <a:r>
                        <a:rPr lang="en-US" sz="1800" b="0" i="0" kern="1200">
                          <a:solidFill>
                            <a:schemeClr val="accent2"/>
                          </a:solidFill>
                          <a:latin typeface="Averta Bold" panose="00000800000000000000" pitchFamily="50" charset="0"/>
                          <a:ea typeface="+mn-ea"/>
                          <a:cs typeface="+mn-cs"/>
                        </a:rPr>
                        <a:t>2016</a:t>
                      </a:r>
                    </a:p>
                  </a:txBody>
                  <a:tcPr>
                    <a:noFill/>
                  </a:tcPr>
                </a:tc>
                <a:tc>
                  <a:txBody>
                    <a:bodyPr/>
                    <a:lstStyle/>
                    <a:p>
                      <a:pPr>
                        <a:lnSpc>
                          <a:spcPts val="1600"/>
                        </a:lnSpc>
                      </a:pPr>
                      <a:r>
                        <a:rPr lang="en-US" sz="1200" b="0" i="0" kern="1200">
                          <a:solidFill>
                            <a:schemeClr val="tx1"/>
                          </a:solidFill>
                          <a:latin typeface="Averta Bold" panose="00000800000000000000" pitchFamily="50" charset="0"/>
                        </a:rPr>
                        <a:t>A Chief Digital Officer for All Londoners - </a:t>
                      </a:r>
                      <a:r>
                        <a:rPr lang="en-US" sz="1200" b="0" i="0" kern="1200">
                          <a:solidFill>
                            <a:schemeClr val="tx1"/>
                          </a:solidFill>
                          <a:latin typeface="Averta Regular" panose="00000500000000000000" pitchFamily="50" charset="0"/>
                        </a:rPr>
                        <a:t>Our recommendation that Mayor establishes a CDO was adopted by all the main mayoral candidates.</a:t>
                      </a:r>
                    </a:p>
                  </a:txBody>
                  <a:tcPr marL="180000">
                    <a:noFill/>
                  </a:tcPr>
                </a:tc>
                <a:extLst>
                  <a:ext uri="{0D108BD9-81ED-4DB2-BD59-A6C34878D82A}">
                    <a16:rowId xmlns:a16="http://schemas.microsoft.com/office/drawing/2014/main" val="3100084553"/>
                  </a:ext>
                </a:extLst>
              </a:tr>
              <a:tr h="1059187">
                <a:tc>
                  <a:txBody>
                    <a:bodyPr/>
                    <a:lstStyle/>
                    <a:p>
                      <a:pPr marL="0" algn="r" defTabSz="914400" rtl="0" eaLnBrk="1" latinLnBrk="0" hangingPunct="1"/>
                      <a:r>
                        <a:rPr lang="en-US" sz="1800" b="0" i="0" kern="1200">
                          <a:solidFill>
                            <a:schemeClr val="accent2"/>
                          </a:solidFill>
                          <a:latin typeface="Averta Bold" panose="00000800000000000000" pitchFamily="50" charset="0"/>
                          <a:ea typeface="+mn-ea"/>
                          <a:cs typeface="+mn-cs"/>
                        </a:rPr>
                        <a:t>2013</a:t>
                      </a:r>
                    </a:p>
                  </a:txBody>
                  <a:tcPr>
                    <a:noFill/>
                  </a:tcPr>
                </a:tc>
                <a:tc>
                  <a:txBody>
                    <a:bodyPr/>
                    <a:lstStyle/>
                    <a:p>
                      <a:pPr>
                        <a:lnSpc>
                          <a:spcPts val="1600"/>
                        </a:lnSpc>
                      </a:pPr>
                      <a:r>
                        <a:rPr lang="en-US" sz="1200" b="0" i="0" kern="1200">
                          <a:solidFill>
                            <a:schemeClr val="tx1"/>
                          </a:solidFill>
                          <a:latin typeface="Averta Bold" panose="00000800000000000000" pitchFamily="50" charset="0"/>
                        </a:rPr>
                        <a:t>London Rising</a:t>
                      </a:r>
                      <a:r>
                        <a:rPr lang="en-US" sz="1200" b="0" i="0">
                          <a:latin typeface="Averta Regular" pitchFamily="2" charset="77"/>
                        </a:rPr>
                        <a:t>, </a:t>
                      </a:r>
                      <a:r>
                        <a:rPr lang="en-US" sz="1200" b="0" i="0" kern="1200">
                          <a:solidFill>
                            <a:schemeClr val="tx1"/>
                          </a:solidFill>
                          <a:latin typeface="Averta Regular" panose="00000500000000000000" pitchFamily="50" charset="0"/>
                        </a:rPr>
                        <a:t>report of the Commission </a:t>
                      </a:r>
                      <a:br>
                        <a:rPr lang="en-US" sz="1200" b="0" i="0" kern="1200">
                          <a:solidFill>
                            <a:schemeClr val="tx1"/>
                          </a:solidFill>
                          <a:latin typeface="Averta Regular" panose="00000500000000000000" pitchFamily="50" charset="0"/>
                        </a:rPr>
                      </a:br>
                      <a:r>
                        <a:rPr lang="en-US" sz="1200" b="0" i="0" kern="1200">
                          <a:solidFill>
                            <a:schemeClr val="tx1"/>
                          </a:solidFill>
                          <a:latin typeface="Averta Regular" panose="00000500000000000000" pitchFamily="50" charset="0"/>
                        </a:rPr>
                        <a:t>into East London Thames Crossings - Our main recommendation is adopted as an official option by Transport for London.</a:t>
                      </a:r>
                    </a:p>
                  </a:txBody>
                  <a:tcPr marL="180000">
                    <a:noFill/>
                  </a:tcPr>
                </a:tc>
                <a:tc>
                  <a:txBody>
                    <a:bodyPr/>
                    <a:lstStyle/>
                    <a:p>
                      <a:pPr marL="0" algn="r" defTabSz="914400" rtl="0" eaLnBrk="1" latinLnBrk="0" hangingPunct="1"/>
                      <a:r>
                        <a:rPr lang="en-US" sz="1800" b="0" i="0" kern="1200">
                          <a:solidFill>
                            <a:schemeClr val="accent2"/>
                          </a:solidFill>
                          <a:latin typeface="Averta Bold" panose="00000800000000000000" pitchFamily="50" charset="0"/>
                          <a:ea typeface="+mn-ea"/>
                          <a:cs typeface="+mn-cs"/>
                        </a:rPr>
                        <a:t>2017</a:t>
                      </a:r>
                    </a:p>
                  </a:txBody>
                  <a:tcPr>
                    <a:noFill/>
                  </a:tcPr>
                </a:tc>
                <a:tc>
                  <a:txBody>
                    <a:bodyPr/>
                    <a:lstStyle/>
                    <a:p>
                      <a:pPr>
                        <a:lnSpc>
                          <a:spcPts val="1600"/>
                        </a:lnSpc>
                      </a:pPr>
                      <a:r>
                        <a:rPr lang="en-US" sz="1200" b="0" i="0" kern="1200">
                          <a:solidFill>
                            <a:schemeClr val="tx1"/>
                          </a:solidFill>
                          <a:latin typeface="Averta Bold" panose="00000800000000000000" pitchFamily="50" charset="0"/>
                        </a:rPr>
                        <a:t>The Mayor convenes metro mayors </a:t>
                      </a:r>
                      <a:r>
                        <a:rPr lang="en-US" sz="1200" b="0" i="0" kern="1200">
                          <a:solidFill>
                            <a:schemeClr val="tx1"/>
                          </a:solidFill>
                          <a:latin typeface="Averta Regular" panose="00000500000000000000" pitchFamily="50" charset="0"/>
                        </a:rPr>
                        <a:t>and launches a </a:t>
                      </a:r>
                      <a:r>
                        <a:rPr lang="en-US" sz="1200" b="0" i="0" kern="1200">
                          <a:solidFill>
                            <a:schemeClr val="tx1"/>
                          </a:solidFill>
                          <a:latin typeface="Averta Bold" panose="00000800000000000000" pitchFamily="50" charset="0"/>
                        </a:rPr>
                        <a:t>Civic Innovation Challenge </a:t>
                      </a:r>
                      <a:r>
                        <a:rPr lang="en-US" sz="1200" b="0" i="0" kern="1200">
                          <a:solidFill>
                            <a:schemeClr val="tx1"/>
                          </a:solidFill>
                          <a:latin typeface="Averta Regular" panose="00000500000000000000" pitchFamily="50" charset="0"/>
                        </a:rPr>
                        <a:t>for small tech companies, both ideas we advocated for. </a:t>
                      </a:r>
                    </a:p>
                  </a:txBody>
                  <a:tcPr marL="180000">
                    <a:noFill/>
                  </a:tcPr>
                </a:tc>
                <a:extLst>
                  <a:ext uri="{0D108BD9-81ED-4DB2-BD59-A6C34878D82A}">
                    <a16:rowId xmlns:a16="http://schemas.microsoft.com/office/drawing/2014/main" val="1853323114"/>
                  </a:ext>
                </a:extLst>
              </a:tr>
              <a:tr h="1060043">
                <a:tc>
                  <a:txBody>
                    <a:bodyPr/>
                    <a:lstStyle/>
                    <a:p>
                      <a:pPr marL="0" algn="r" defTabSz="914400" rtl="0" eaLnBrk="1" latinLnBrk="0" hangingPunct="1"/>
                      <a:r>
                        <a:rPr lang="en-US" sz="1800" b="0" i="0" kern="1200">
                          <a:solidFill>
                            <a:schemeClr val="accent2"/>
                          </a:solidFill>
                          <a:latin typeface="Averta Bold" panose="00000800000000000000" pitchFamily="50" charset="0"/>
                          <a:ea typeface="+mn-ea"/>
                          <a:cs typeface="+mn-cs"/>
                        </a:rPr>
                        <a:t>2014</a:t>
                      </a:r>
                    </a:p>
                  </a:txBody>
                  <a:tcPr>
                    <a:noFill/>
                  </a:tcPr>
                </a:tc>
                <a:tc>
                  <a:txBody>
                    <a:bodyPr/>
                    <a:lstStyle/>
                    <a:p>
                      <a:pPr>
                        <a:lnSpc>
                          <a:spcPts val="1600"/>
                        </a:lnSpc>
                      </a:pPr>
                      <a:r>
                        <a:rPr lang="en-US" sz="1200" b="0" i="0" kern="1200">
                          <a:solidFill>
                            <a:schemeClr val="tx1"/>
                          </a:solidFill>
                          <a:latin typeface="Averta Bold" panose="00000800000000000000" pitchFamily="50" charset="0"/>
                        </a:rPr>
                        <a:t>Go East: Unlocking the Potential of the </a:t>
                      </a:r>
                      <a:br>
                        <a:rPr lang="en-US" sz="1200" b="0" i="0" kern="1200">
                          <a:solidFill>
                            <a:schemeClr val="tx1"/>
                          </a:solidFill>
                          <a:latin typeface="Averta Bold" panose="00000800000000000000" pitchFamily="50" charset="0"/>
                        </a:rPr>
                      </a:br>
                      <a:r>
                        <a:rPr lang="en-US" sz="1200" b="0" i="0" kern="1200">
                          <a:solidFill>
                            <a:schemeClr val="tx1"/>
                          </a:solidFill>
                          <a:latin typeface="Averta Bold" panose="00000800000000000000" pitchFamily="50" charset="0"/>
                        </a:rPr>
                        <a:t>Thames Estuary - </a:t>
                      </a:r>
                      <a:r>
                        <a:rPr lang="en-US" sz="1200" b="0" i="0" kern="1200">
                          <a:solidFill>
                            <a:schemeClr val="tx1"/>
                          </a:solidFill>
                          <a:latin typeface="Averta Regular" panose="00000500000000000000" pitchFamily="50" charset="0"/>
                        </a:rPr>
                        <a:t>The government adopted our recommendation to establish Ebbsfleet as a Development Corporation in George Osborne’s 2014 budget.</a:t>
                      </a:r>
                    </a:p>
                  </a:txBody>
                  <a:tcPr marL="180000">
                    <a:noFill/>
                  </a:tcPr>
                </a:tc>
                <a:tc>
                  <a:txBody>
                    <a:bodyPr/>
                    <a:lstStyle/>
                    <a:p>
                      <a:pPr marL="0" algn="r" defTabSz="914400" rtl="0" eaLnBrk="1" latinLnBrk="0" hangingPunct="1"/>
                      <a:r>
                        <a:rPr lang="en-US" sz="1800" b="0" i="0" kern="1200">
                          <a:solidFill>
                            <a:schemeClr val="accent2"/>
                          </a:solidFill>
                          <a:latin typeface="Averta Bold" panose="00000800000000000000" pitchFamily="50" charset="0"/>
                          <a:ea typeface="+mn-ea"/>
                          <a:cs typeface="+mn-cs"/>
                        </a:rPr>
                        <a:t>2018</a:t>
                      </a:r>
                    </a:p>
                  </a:txBody>
                  <a:tcPr>
                    <a:no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GB" sz="1200" b="0" i="0" kern="1200">
                          <a:solidFill>
                            <a:schemeClr val="tx1"/>
                          </a:solidFill>
                          <a:latin typeface="Averta Bold" panose="00000800000000000000" pitchFamily="50" charset="0"/>
                          <a:ea typeface="Averta Regular" charset="0"/>
                          <a:cs typeface="Averta Regular" charset="0"/>
                        </a:rPr>
                        <a:t>The </a:t>
                      </a:r>
                      <a:r>
                        <a:rPr lang="en-GB" sz="1200" b="0" i="0" kern="1200">
                          <a:solidFill>
                            <a:schemeClr val="tx1"/>
                          </a:solidFill>
                          <a:latin typeface="Averta Bold" panose="00000800000000000000" pitchFamily="50" charset="0"/>
                        </a:rPr>
                        <a:t>Chancellor includes three </a:t>
                      </a:r>
                      <a:r>
                        <a:rPr lang="en-GB" sz="1200" b="0" i="0" kern="1200">
                          <a:solidFill>
                            <a:schemeClr val="tx1"/>
                          </a:solidFill>
                          <a:latin typeface="Averta Regular" panose="00000500000000000000" pitchFamily="50" charset="0"/>
                        </a:rPr>
                        <a:t>recommendations from </a:t>
                      </a:r>
                      <a:r>
                        <a:rPr lang="en-GB" sz="1200" b="0" i="0" kern="1200">
                          <a:solidFill>
                            <a:schemeClr val="tx1"/>
                          </a:solidFill>
                          <a:latin typeface="Averta Bold" panose="00000800000000000000" pitchFamily="50" charset="0"/>
                        </a:rPr>
                        <a:t>our </a:t>
                      </a:r>
                      <a:r>
                        <a:rPr lang="en-GB" sz="1200" b="0" i="0" kern="1200">
                          <a:solidFill>
                            <a:schemeClr val="tx1"/>
                          </a:solidFill>
                          <a:latin typeface="Averta Bold" panose="00000800000000000000" pitchFamily="50" charset="0"/>
                          <a:ea typeface="Averta Regular" charset="0"/>
                          <a:cs typeface="Averta Regular" charset="0"/>
                        </a:rPr>
                        <a:t>Meanwhile Use </a:t>
                      </a:r>
                      <a:r>
                        <a:rPr lang="en-GB" sz="1200" b="0" i="0" kern="1200">
                          <a:solidFill>
                            <a:schemeClr val="tx1"/>
                          </a:solidFill>
                          <a:latin typeface="Averta Regular" panose="00000500000000000000" pitchFamily="50" charset="0"/>
                        </a:rPr>
                        <a:t>report in the Autumn Budget.</a:t>
                      </a:r>
                    </a:p>
                  </a:txBody>
                  <a:tcPr marL="180000">
                    <a:noFill/>
                  </a:tcPr>
                </a:tc>
                <a:extLst>
                  <a:ext uri="{0D108BD9-81ED-4DB2-BD59-A6C34878D82A}">
                    <a16:rowId xmlns:a16="http://schemas.microsoft.com/office/drawing/2014/main" val="3694511057"/>
                  </a:ext>
                </a:extLst>
              </a:tr>
            </a:tbl>
          </a:graphicData>
        </a:graphic>
      </p:graphicFrame>
    </p:spTree>
    <p:extLst>
      <p:ext uri="{BB962C8B-B14F-4D97-AF65-F5344CB8AC3E}">
        <p14:creationId xmlns:p14="http://schemas.microsoft.com/office/powerpoint/2010/main" val="384735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81D9F-188B-456A-8293-A0C8B2AC2A08}"/>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E29BFB-FAA1-4683-967A-E3E14A00D28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250CE5-407F-4128-AB59-3C30D6AD2581}"/>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5" name="Footer Placeholder 4">
            <a:extLst>
              <a:ext uri="{FF2B5EF4-FFF2-40B4-BE49-F238E27FC236}">
                <a16:creationId xmlns:a16="http://schemas.microsoft.com/office/drawing/2014/main" id="{C5667509-35F5-4F68-B6E6-B6EDD1EA75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04E449-1802-4523-B6F8-C6564D63A503}"/>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1738904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633-5B20-44E5-8FF1-266227628C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46F052-8B65-4B93-B464-D2A03B1D92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6EA350-86A9-4B29-BF7E-8CF82F952170}"/>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5" name="Footer Placeholder 4">
            <a:extLst>
              <a:ext uri="{FF2B5EF4-FFF2-40B4-BE49-F238E27FC236}">
                <a16:creationId xmlns:a16="http://schemas.microsoft.com/office/drawing/2014/main" id="{867A2C23-B056-427A-BB05-BC0B03F68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E948BB-3D34-4F6C-A1BF-EDF1C7186029}"/>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1322681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D10BD-1F0E-42FF-872F-D86071860765}"/>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EF844E-C057-416B-89FD-85721DF637AA}"/>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731EA7-6E7D-47EE-82AB-421030715E3A}"/>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5" name="Footer Placeholder 4">
            <a:extLst>
              <a:ext uri="{FF2B5EF4-FFF2-40B4-BE49-F238E27FC236}">
                <a16:creationId xmlns:a16="http://schemas.microsoft.com/office/drawing/2014/main" id="{06FEBD47-D433-437D-9809-C9E057566B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C194AA-3A93-4D52-87B3-5C76136B87EF}"/>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236444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and bulletpoint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AF6CDE2-B360-9A4E-A3B6-4B229B309333}"/>
              </a:ext>
            </a:extLst>
          </p:cNvPr>
          <p:cNvSpPr>
            <a:spLocks noGrp="1"/>
          </p:cNvSpPr>
          <p:nvPr>
            <p:ph type="pic" sz="quarter" idx="12"/>
          </p:nvPr>
        </p:nvSpPr>
        <p:spPr>
          <a:xfrm>
            <a:off x="344488" y="358775"/>
            <a:ext cx="4244975" cy="6130926"/>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8E0CAC01-A947-2D41-85F1-23442A523179}"/>
              </a:ext>
            </a:extLst>
          </p:cNvPr>
          <p:cNvSpPr>
            <a:spLocks noGrp="1"/>
          </p:cNvSpPr>
          <p:nvPr>
            <p:ph type="body" sz="quarter" idx="13"/>
          </p:nvPr>
        </p:nvSpPr>
        <p:spPr>
          <a:xfrm>
            <a:off x="4953000" y="358775"/>
            <a:ext cx="4589463" cy="6130925"/>
          </a:xfrm>
          <a:prstGeom prst="rect">
            <a:avLst/>
          </a:prstGeom>
        </p:spPr>
        <p:txBody>
          <a:bodyPr anchor="ctr"/>
          <a:lstStyle>
            <a:lvl1pPr marL="12700" indent="0">
              <a:lnSpc>
                <a:spcPts val="3400"/>
              </a:lnSpc>
              <a:spcBef>
                <a:spcPts val="0"/>
              </a:spcBef>
              <a:spcAft>
                <a:spcPts val="800"/>
              </a:spcAft>
              <a:buNone/>
              <a:tabLst/>
              <a:defRPr sz="3200" b="1" i="0">
                <a:latin typeface="Averta Bold" pitchFamily="2" charset="77"/>
              </a:defRPr>
            </a:lvl1pPr>
            <a:lvl2pPr marL="179388" indent="-179388">
              <a:lnSpc>
                <a:spcPts val="1600"/>
              </a:lnSpc>
              <a:spcBef>
                <a:spcPts val="400"/>
              </a:spcBef>
              <a:spcAft>
                <a:spcPts val="1000"/>
              </a:spcAft>
              <a:buClr>
                <a:schemeClr val="accent1"/>
              </a:buClr>
              <a:buFont typeface="Arial" panose="020B0604020202020204" pitchFamily="34" charset="0"/>
              <a:buChar char="•"/>
              <a:tabLst/>
              <a:defRPr sz="1200">
                <a:latin typeface="Averta Regular" pitchFamily="2" charset="77"/>
              </a:defRPr>
            </a:lvl2pPr>
            <a:lvl3pPr marL="12700" indent="0">
              <a:buNone/>
              <a:tabLst/>
              <a:defRPr/>
            </a:lvl3pPr>
            <a:lvl4pPr marL="12700" indent="0">
              <a:buNone/>
              <a:tabLst/>
              <a:defRPr/>
            </a:lvl4pPr>
            <a:lvl5pPr marL="12700" indent="0">
              <a:buNone/>
              <a:tabLs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67184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6EBC-D764-4B10-835F-5DB0C945DE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CDF420-9557-445E-92B7-334CAE42AC44}"/>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E5CD29-0D07-424F-A320-C6E6A234623D}"/>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64A04A-C6B1-4A8C-A8FC-3B9CCC2A14B5}"/>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6" name="Footer Placeholder 5">
            <a:extLst>
              <a:ext uri="{FF2B5EF4-FFF2-40B4-BE49-F238E27FC236}">
                <a16:creationId xmlns:a16="http://schemas.microsoft.com/office/drawing/2014/main" id="{88E4799A-37F1-4F72-90F6-57FA0DD106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DC86B-D602-4DFE-8D1C-26FDE5B3A9A4}"/>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3252266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47BC-23E9-4F47-A737-FDC1FF872291}"/>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629490-4523-4597-91DA-DF35C67A7558}"/>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938AA5-0282-470F-8E99-69E21B3696F8}"/>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5C6969-DD6A-48C5-ABD5-7F6D7F73D6EF}"/>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93027-6F33-4ED7-9C2C-AB7D36DF0EBD}"/>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DA7E92-F391-4DD5-BF82-2C9C2E158D8D}"/>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8" name="Footer Placeholder 7">
            <a:extLst>
              <a:ext uri="{FF2B5EF4-FFF2-40B4-BE49-F238E27FC236}">
                <a16:creationId xmlns:a16="http://schemas.microsoft.com/office/drawing/2014/main" id="{4BCE7729-C7CB-4C58-9F90-D82B91C057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C51913-9BEC-4031-AD45-5FE6C25A5726}"/>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2006074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7FB2-5DF0-4B4E-9FCB-21AF6A00DA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1C4B8D-0E0E-4981-A623-5DB55A836460}"/>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4" name="Footer Placeholder 3">
            <a:extLst>
              <a:ext uri="{FF2B5EF4-FFF2-40B4-BE49-F238E27FC236}">
                <a16:creationId xmlns:a16="http://schemas.microsoft.com/office/drawing/2014/main" id="{A5DED9F1-A9E2-4483-ACF5-70EF4CC6A1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CF59BC-0DE8-4F5B-A19B-2DD994C61075}"/>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1477396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0511A9-5531-4B59-9D08-BF179D0FFB31}"/>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3" name="Footer Placeholder 2">
            <a:extLst>
              <a:ext uri="{FF2B5EF4-FFF2-40B4-BE49-F238E27FC236}">
                <a16:creationId xmlns:a16="http://schemas.microsoft.com/office/drawing/2014/main" id="{A854B467-0D66-486D-B82B-7CCC606D2C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0750F9-2F10-432A-B3DE-156F179EF3D1}"/>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347621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6BA6A-FB2B-4125-9C0D-90D36BE3F35F}"/>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768801-8D83-4DF2-B057-5F37E3997A0D}"/>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2E5291-DA1A-462C-A746-59E29768DC84}"/>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53BE3-E380-4C64-B65C-F6BB48E4F459}"/>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6" name="Footer Placeholder 5">
            <a:extLst>
              <a:ext uri="{FF2B5EF4-FFF2-40B4-BE49-F238E27FC236}">
                <a16:creationId xmlns:a16="http://schemas.microsoft.com/office/drawing/2014/main" id="{C50333DB-F4F3-414C-8FE7-B0D8E622CA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1980F3-D09E-4738-9CAE-1FA06C9B8333}"/>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813634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ACB20-DE4D-47FB-870A-95E52559E672}"/>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740433-CB9C-4C7D-9891-E1CE3D58DAD6}"/>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4C528E-D6C5-47CF-B2AC-274EA83C31D3}"/>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A20CD-65BE-4125-BE98-44A7E1E8CAC5}"/>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6" name="Footer Placeholder 5">
            <a:extLst>
              <a:ext uri="{FF2B5EF4-FFF2-40B4-BE49-F238E27FC236}">
                <a16:creationId xmlns:a16="http://schemas.microsoft.com/office/drawing/2014/main" id="{94AF70D4-8C12-4BD7-84B2-CFF15E504E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E21144-8F7B-49F5-974E-0875B7896631}"/>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18585950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7156-A84B-46B5-95DA-7C8AA827D2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37740C-9B9F-46A2-8EF5-CD50827D1A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12F035-4B75-4357-8886-700489F6F67E}"/>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5" name="Footer Placeholder 4">
            <a:extLst>
              <a:ext uri="{FF2B5EF4-FFF2-40B4-BE49-F238E27FC236}">
                <a16:creationId xmlns:a16="http://schemas.microsoft.com/office/drawing/2014/main" id="{27DB29D6-7942-49C5-8108-7B2C4FAC5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31360-7165-45AB-8C22-9D607DF7BF34}"/>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93124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85F1B-B684-4A15-A790-99A2BBE99492}"/>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FCC117-EDE4-4AD2-89EB-12101C2A88E6}"/>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1CEAEA-2B76-4520-9FEE-1F903C85691E}"/>
              </a:ext>
            </a:extLst>
          </p:cNvPr>
          <p:cNvSpPr>
            <a:spLocks noGrp="1"/>
          </p:cNvSpPr>
          <p:nvPr>
            <p:ph type="dt" sz="half" idx="10"/>
          </p:nvPr>
        </p:nvSpPr>
        <p:spPr/>
        <p:txBody>
          <a:bodyPr/>
          <a:lstStyle/>
          <a:p>
            <a:fld id="{7A4EA6BF-B2DC-48CD-A6DE-A4622E2DD205}" type="datetimeFigureOut">
              <a:rPr lang="en-GB" smtClean="0"/>
              <a:t>07/03/2023</a:t>
            </a:fld>
            <a:endParaRPr lang="en-GB"/>
          </a:p>
        </p:txBody>
      </p:sp>
      <p:sp>
        <p:nvSpPr>
          <p:cNvPr id="5" name="Footer Placeholder 4">
            <a:extLst>
              <a:ext uri="{FF2B5EF4-FFF2-40B4-BE49-F238E27FC236}">
                <a16:creationId xmlns:a16="http://schemas.microsoft.com/office/drawing/2014/main" id="{2DA596C5-1005-4492-877D-3D73CD59E1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1C4426-2389-4AAD-8F68-8A783DDFCBAB}"/>
              </a:ext>
            </a:extLst>
          </p:cNvPr>
          <p:cNvSpPr>
            <a:spLocks noGrp="1"/>
          </p:cNvSpPr>
          <p:nvPr>
            <p:ph type="sldNum" sz="quarter" idx="12"/>
          </p:nvPr>
        </p:nvSpPr>
        <p:spPr/>
        <p:txBody>
          <a:bodyPr/>
          <a:lstStyle/>
          <a:p>
            <a:fld id="{FAAFC497-D65C-4514-8B91-E0C4F85C195C}" type="slidenum">
              <a:rPr lang="en-GB" smtClean="0"/>
              <a:t>‹#›</a:t>
            </a:fld>
            <a:endParaRPr lang="en-GB"/>
          </a:p>
        </p:txBody>
      </p:sp>
    </p:spTree>
    <p:extLst>
      <p:ext uri="{BB962C8B-B14F-4D97-AF65-F5344CB8AC3E}">
        <p14:creationId xmlns:p14="http://schemas.microsoft.com/office/powerpoint/2010/main" val="32982801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48B7-8A4E-40F6-BB96-3BD8867B2040}"/>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1C88B9-E778-4640-ADE6-B3A462E22F01}"/>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82E32E-7BEA-418F-847F-F720C11916B6}"/>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5" name="Footer Placeholder 4">
            <a:extLst>
              <a:ext uri="{FF2B5EF4-FFF2-40B4-BE49-F238E27FC236}">
                <a16:creationId xmlns:a16="http://schemas.microsoft.com/office/drawing/2014/main" id="{E6B625AF-0CF8-4433-A6AE-A42DD814F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EE1C41-8A21-4B8B-9D96-BC737F6A2BA7}"/>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16848279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F612-0CF3-4720-A1E8-84D4B0D5FE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94048-9225-4258-A543-05A51FD48A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9EE789-1921-4F5B-BAE1-E2EA932724A5}"/>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5" name="Footer Placeholder 4">
            <a:extLst>
              <a:ext uri="{FF2B5EF4-FFF2-40B4-BE49-F238E27FC236}">
                <a16:creationId xmlns:a16="http://schemas.microsoft.com/office/drawing/2014/main" id="{C5BC697A-F98D-4217-AF06-E8C1FDF4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1C9500-8C51-4BBD-B0F6-ACB54BC0B24C}"/>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388538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and bulletpoints with subheading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AF6CDE2-B360-9A4E-A3B6-4B229B309333}"/>
              </a:ext>
            </a:extLst>
          </p:cNvPr>
          <p:cNvSpPr>
            <a:spLocks noGrp="1"/>
          </p:cNvSpPr>
          <p:nvPr>
            <p:ph type="pic" sz="quarter" idx="12"/>
          </p:nvPr>
        </p:nvSpPr>
        <p:spPr>
          <a:xfrm>
            <a:off x="5293686" y="358775"/>
            <a:ext cx="4248777" cy="6130926"/>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8E0CAC01-A947-2D41-85F1-23442A523179}"/>
              </a:ext>
            </a:extLst>
          </p:cNvPr>
          <p:cNvSpPr>
            <a:spLocks noGrp="1"/>
          </p:cNvSpPr>
          <p:nvPr>
            <p:ph type="body" sz="quarter" idx="13"/>
          </p:nvPr>
        </p:nvSpPr>
        <p:spPr>
          <a:xfrm>
            <a:off x="363537" y="358775"/>
            <a:ext cx="4589463" cy="6130925"/>
          </a:xfrm>
          <a:prstGeom prst="rect">
            <a:avLst/>
          </a:prstGeom>
        </p:spPr>
        <p:txBody>
          <a:bodyPr anchor="ctr"/>
          <a:lstStyle>
            <a:lvl1pPr marL="12700" indent="0">
              <a:lnSpc>
                <a:spcPts val="3400"/>
              </a:lnSpc>
              <a:spcBef>
                <a:spcPts val="0"/>
              </a:spcBef>
              <a:spcAft>
                <a:spcPts val="800"/>
              </a:spcAft>
              <a:buNone/>
              <a:tabLst/>
              <a:defRPr sz="3200" b="1" i="0">
                <a:latin typeface="Averta Bold" pitchFamily="2" charset="77"/>
              </a:defRPr>
            </a:lvl1pPr>
            <a:lvl2pPr marL="0" indent="0">
              <a:lnSpc>
                <a:spcPts val="1800"/>
              </a:lnSpc>
              <a:spcBef>
                <a:spcPts val="400"/>
              </a:spcBef>
              <a:spcAft>
                <a:spcPts val="500"/>
              </a:spcAft>
              <a:buClr>
                <a:schemeClr val="accent4"/>
              </a:buClr>
              <a:buFont typeface="Arial" panose="020B0604020202020204" pitchFamily="34" charset="0"/>
              <a:buNone/>
              <a:tabLst/>
              <a:defRPr sz="1400" b="1">
                <a:latin typeface="Averta Bold" pitchFamily="2" charset="77"/>
              </a:defRPr>
            </a:lvl2pPr>
            <a:lvl3pPr marL="179388" indent="-166688">
              <a:lnSpc>
                <a:spcPts val="1600"/>
              </a:lnSpc>
              <a:spcBef>
                <a:spcPts val="400"/>
              </a:spcBef>
              <a:spcAft>
                <a:spcPts val="1000"/>
              </a:spcAft>
              <a:buClr>
                <a:schemeClr val="accent1"/>
              </a:buClr>
              <a:buFont typeface="Arial" panose="020B0604020202020204" pitchFamily="34" charset="0"/>
              <a:buChar char="•"/>
              <a:tabLst/>
              <a:defRPr sz="1200" b="0" i="0">
                <a:latin typeface="Averta Regular" pitchFamily="2" charset="77"/>
              </a:defRPr>
            </a:lvl3pPr>
            <a:lvl4pPr marL="12700" indent="0">
              <a:buNone/>
              <a:tabLst/>
              <a:defRPr/>
            </a:lvl4pPr>
            <a:lvl5pPr marL="12700" indent="0">
              <a:buNone/>
              <a:tabLst/>
              <a:defRPr/>
            </a:lvl5pPr>
          </a:lstStyle>
          <a:p>
            <a:pPr lvl="0"/>
            <a:r>
              <a:rPr lang="en-US"/>
              <a:t>Click to edit Master text styles</a:t>
            </a:r>
          </a:p>
          <a:p>
            <a:pPr lvl="1"/>
            <a:r>
              <a:rPr lang="en-US"/>
              <a:t>Second level</a:t>
            </a:r>
          </a:p>
          <a:p>
            <a:pPr lvl="2"/>
            <a:r>
              <a:rPr lang="en-US" err="1"/>
              <a:t>Bulletpoints</a:t>
            </a:r>
            <a:endParaRPr lang="en-US"/>
          </a:p>
        </p:txBody>
      </p:sp>
    </p:spTree>
    <p:extLst>
      <p:ext uri="{BB962C8B-B14F-4D97-AF65-F5344CB8AC3E}">
        <p14:creationId xmlns:p14="http://schemas.microsoft.com/office/powerpoint/2010/main" val="3835448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020E1-A69C-4B07-9104-CA8AE971937E}"/>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326616-657F-4970-923E-196D7D4DFFC6}"/>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5717E-AAD9-4D1D-B167-174B765E4D52}"/>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5" name="Footer Placeholder 4">
            <a:extLst>
              <a:ext uri="{FF2B5EF4-FFF2-40B4-BE49-F238E27FC236}">
                <a16:creationId xmlns:a16="http://schemas.microsoft.com/office/drawing/2014/main" id="{C70D6546-2DB6-4F08-A859-A10A69B800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87FB95-5963-4E30-86C2-96DB9C41F488}"/>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2716124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FC10-58A5-4D8C-95AB-89100B7739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47B5C2-FC93-4AB9-9606-BF4ED6588663}"/>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F9821E-E6D4-4A55-8827-6E85E256E902}"/>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F73220-40AD-4E44-AEF0-C9DF7945DC12}"/>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6" name="Footer Placeholder 5">
            <a:extLst>
              <a:ext uri="{FF2B5EF4-FFF2-40B4-BE49-F238E27FC236}">
                <a16:creationId xmlns:a16="http://schemas.microsoft.com/office/drawing/2014/main" id="{F3A14828-6C0F-4703-9552-AA0CA0B114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9EB12-7A2B-42A7-9C85-D26810A69B92}"/>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2107884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D9FD-28DA-454B-84FD-75DE138E09AB}"/>
              </a:ext>
            </a:extLst>
          </p:cNvPr>
          <p:cNvSpPr>
            <a:spLocks noGrp="1"/>
          </p:cNvSpPr>
          <p:nvPr>
            <p:ph type="title"/>
          </p:nvPr>
        </p:nvSpPr>
        <p:spPr>
          <a:xfrm>
            <a:off x="682625" y="365125"/>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8C9DC1-C307-4431-8347-B5B145D6A236}"/>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00AFFE-F5C4-4940-87FD-E4851861CDC5}"/>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4C2182-5E99-45B1-AE04-B793C106B513}"/>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6062E6-EBE9-43E8-9450-F87C66796CC9}"/>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50D52E-6EDA-41B9-9EC8-10FFB8210511}"/>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8" name="Footer Placeholder 7">
            <a:extLst>
              <a:ext uri="{FF2B5EF4-FFF2-40B4-BE49-F238E27FC236}">
                <a16:creationId xmlns:a16="http://schemas.microsoft.com/office/drawing/2014/main" id="{D33CC312-A550-436D-8ED0-16B1835B6A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E85502-5717-4207-8774-A0D71F8EE659}"/>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1881448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7720D-37E6-49C5-922B-6B374B6EC77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7BB7D9-9632-4E0A-947A-3299A792A8F3}"/>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4" name="Footer Placeholder 3">
            <a:extLst>
              <a:ext uri="{FF2B5EF4-FFF2-40B4-BE49-F238E27FC236}">
                <a16:creationId xmlns:a16="http://schemas.microsoft.com/office/drawing/2014/main" id="{347A49D7-EB57-4191-A818-02ECE85CBF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54CF6B9-9446-49C6-A5F1-6C641A657EE5}"/>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26681987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25286-C820-41F2-8940-B1F8BABF17FB}"/>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3" name="Footer Placeholder 2">
            <a:extLst>
              <a:ext uri="{FF2B5EF4-FFF2-40B4-BE49-F238E27FC236}">
                <a16:creationId xmlns:a16="http://schemas.microsoft.com/office/drawing/2014/main" id="{46B388F2-8097-4247-81D2-EFA40F0FB2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15F76-D007-4E64-9913-665F88B5628F}"/>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254479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75B2-C3DA-49CF-B1B4-F431B874EB8C}"/>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6E46E4-BC59-4A96-9D84-46E77EFA0AAC}"/>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26A3E-5D7A-4991-BD6B-95CAED42F979}"/>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554BA-A9BC-438D-BE4A-CD3A0523A54B}"/>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6" name="Footer Placeholder 5">
            <a:extLst>
              <a:ext uri="{FF2B5EF4-FFF2-40B4-BE49-F238E27FC236}">
                <a16:creationId xmlns:a16="http://schemas.microsoft.com/office/drawing/2014/main" id="{EA84AF53-9354-48A6-AA0C-99CA7A5301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BA2812-24B9-4265-8D6D-4390C9845576}"/>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2949124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9496-F402-4902-BB74-CD4619184E30}"/>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195D6A-1229-4924-85E3-2CBBC05D777B}"/>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9FB071-F564-4F80-B9D9-C6125EC13DCE}"/>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D5F8A0-6A4E-42EF-B2EB-C9EE2064F7B4}"/>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6" name="Footer Placeholder 5">
            <a:extLst>
              <a:ext uri="{FF2B5EF4-FFF2-40B4-BE49-F238E27FC236}">
                <a16:creationId xmlns:a16="http://schemas.microsoft.com/office/drawing/2014/main" id="{92823167-2E51-487D-8660-EDB7348ED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A33E62-A365-44BF-8DE2-FF809B7FEDEE}"/>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2714114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F9A7-5A5C-481A-AFC0-7FA122B224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420E5A-38B5-4F47-985B-CA36A679F4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514616-90E3-4087-8A73-7CDE2BAC46DF}"/>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5" name="Footer Placeholder 4">
            <a:extLst>
              <a:ext uri="{FF2B5EF4-FFF2-40B4-BE49-F238E27FC236}">
                <a16:creationId xmlns:a16="http://schemas.microsoft.com/office/drawing/2014/main" id="{F218ED03-5294-4A40-9E84-57C3C39A4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9C2CE8-4C13-4698-B096-260072EBC242}"/>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35853861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CBBAA-6A1C-4FC1-952F-4B2355E22B0B}"/>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BCE480-1135-4D43-8572-CD00FD127096}"/>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156A1D-3985-498C-92FD-335BE80F02EE}"/>
              </a:ext>
            </a:extLst>
          </p:cNvPr>
          <p:cNvSpPr>
            <a:spLocks noGrp="1"/>
          </p:cNvSpPr>
          <p:nvPr>
            <p:ph type="dt" sz="half" idx="10"/>
          </p:nvPr>
        </p:nvSpPr>
        <p:spPr/>
        <p:txBody>
          <a:bodyPr/>
          <a:lstStyle/>
          <a:p>
            <a:fld id="{2C9B02CE-41AE-4A05-9A69-9BD59323B898}" type="datetimeFigureOut">
              <a:rPr lang="en-GB" smtClean="0"/>
              <a:t>07/03/2023</a:t>
            </a:fld>
            <a:endParaRPr lang="en-GB"/>
          </a:p>
        </p:txBody>
      </p:sp>
      <p:sp>
        <p:nvSpPr>
          <p:cNvPr id="5" name="Footer Placeholder 4">
            <a:extLst>
              <a:ext uri="{FF2B5EF4-FFF2-40B4-BE49-F238E27FC236}">
                <a16:creationId xmlns:a16="http://schemas.microsoft.com/office/drawing/2014/main" id="{E05BDB42-D913-4BFC-9D62-103EBF19E8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75B15A-C438-41A3-BC9C-33D917CBA646}"/>
              </a:ext>
            </a:extLst>
          </p:cNvPr>
          <p:cNvSpPr>
            <a:spLocks noGrp="1"/>
          </p:cNvSpPr>
          <p:nvPr>
            <p:ph type="sldNum" sz="quarter" idx="12"/>
          </p:nvPr>
        </p:nvSpPr>
        <p:spPr/>
        <p:txBody>
          <a:bodyPr/>
          <a:lstStyle/>
          <a:p>
            <a:fld id="{18290A14-5F6A-4D05-81FF-FB28471794C1}" type="slidenum">
              <a:rPr lang="en-GB" smtClean="0"/>
              <a:t>‹#›</a:t>
            </a:fld>
            <a:endParaRPr lang="en-GB"/>
          </a:p>
        </p:txBody>
      </p:sp>
    </p:spTree>
    <p:extLst>
      <p:ext uri="{BB962C8B-B14F-4D97-AF65-F5344CB8AC3E}">
        <p14:creationId xmlns:p14="http://schemas.microsoft.com/office/powerpoint/2010/main" val="2057862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Funding2">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A3862E30-0153-B540-98DA-0887CC1439AD}"/>
              </a:ext>
            </a:extLst>
          </p:cNvPr>
          <p:cNvSpPr>
            <a:spLocks noGrp="1"/>
          </p:cNvSpPr>
          <p:nvPr>
            <p:ph type="body" sz="quarter" idx="10" hasCustomPrompt="1"/>
          </p:nvPr>
        </p:nvSpPr>
        <p:spPr>
          <a:xfrm>
            <a:off x="344488" y="290831"/>
            <a:ext cx="9197975" cy="369570"/>
          </a:xfrm>
          <a:prstGeom prst="rect">
            <a:avLst/>
          </a:prstGeom>
        </p:spPr>
        <p:txBody>
          <a:bodyPr/>
          <a:lstStyle>
            <a:lvl1pPr marL="0" indent="0" algn="l">
              <a:buNone/>
              <a:defRPr sz="3200" b="1" i="0">
                <a:latin typeface="Averta Bold" pitchFamily="2" charset="77"/>
              </a:defRPr>
            </a:lvl1pPr>
          </a:lstStyle>
          <a:p>
            <a:pPr lvl="0"/>
            <a:r>
              <a:rPr lang="en-US"/>
              <a:t>London 2050 - Funding</a:t>
            </a:r>
          </a:p>
        </p:txBody>
      </p:sp>
      <p:graphicFrame>
        <p:nvGraphicFramePr>
          <p:cNvPr id="7" name="Content Placeholder 3">
            <a:extLst>
              <a:ext uri="{FF2B5EF4-FFF2-40B4-BE49-F238E27FC236}">
                <a16:creationId xmlns:a16="http://schemas.microsoft.com/office/drawing/2014/main" id="{200C82C4-7572-554F-A538-0E9ADC132A9A}"/>
              </a:ext>
            </a:extLst>
          </p:cNvPr>
          <p:cNvGraphicFramePr>
            <a:graphicFrameLocks/>
          </p:cNvGraphicFramePr>
          <p:nvPr>
            <p:extLst>
              <p:ext uri="{D42A27DB-BD31-4B8C-83A1-F6EECF244321}">
                <p14:modId xmlns:p14="http://schemas.microsoft.com/office/powerpoint/2010/main" val="2752201550"/>
              </p:ext>
            </p:extLst>
          </p:nvPr>
        </p:nvGraphicFramePr>
        <p:xfrm>
          <a:off x="363537" y="1025524"/>
          <a:ext cx="9197976" cy="5464176"/>
        </p:xfrm>
        <a:graphic>
          <a:graphicData uri="http://schemas.openxmlformats.org/drawingml/2006/table">
            <a:tbl>
              <a:tblPr firstRow="1" bandRow="1">
                <a:tableStyleId>{E929F9F4-4A8F-4326-A1B4-22849713DDAB}</a:tableStyleId>
              </a:tblPr>
              <a:tblGrid>
                <a:gridCol w="4598988">
                  <a:extLst>
                    <a:ext uri="{9D8B030D-6E8A-4147-A177-3AD203B41FA5}">
                      <a16:colId xmlns:a16="http://schemas.microsoft.com/office/drawing/2014/main" val="2709443536"/>
                    </a:ext>
                  </a:extLst>
                </a:gridCol>
                <a:gridCol w="4598988">
                  <a:extLst>
                    <a:ext uri="{9D8B030D-6E8A-4147-A177-3AD203B41FA5}">
                      <a16:colId xmlns:a16="http://schemas.microsoft.com/office/drawing/2014/main" val="775734659"/>
                    </a:ext>
                  </a:extLst>
                </a:gridCol>
              </a:tblGrid>
              <a:tr h="570527">
                <a:tc>
                  <a:txBody>
                    <a:bodyPr/>
                    <a:lstStyle/>
                    <a:p>
                      <a:pPr lvl="0" algn="ctr"/>
                      <a:r>
                        <a:rPr lang="en-US">
                          <a:solidFill>
                            <a:schemeClr val="tx1"/>
                          </a:solidFill>
                          <a:latin typeface="Averta Regular" pitchFamily="2" charset="77"/>
                        </a:rPr>
                        <a:t>Funding plan</a:t>
                      </a:r>
                    </a:p>
                  </a:txBody>
                  <a:tcPr anchor="ctr">
                    <a:lnL w="6350" cap="flat" cmpd="sng" algn="ctr">
                      <a:solidFill>
                        <a:schemeClr val="bg2"/>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2"/>
                      </a:solidFill>
                      <a:prstDash val="solid"/>
                      <a:round/>
                      <a:headEnd type="none" w="med" len="med"/>
                      <a:tailEnd type="none" w="med" len="med"/>
                    </a:lnB>
                    <a:solidFill>
                      <a:schemeClr val="accent1"/>
                    </a:solidFill>
                  </a:tcPr>
                </a:tc>
                <a:tc>
                  <a:txBody>
                    <a:bodyPr/>
                    <a:lstStyle/>
                    <a:p>
                      <a:pPr lvl="0" algn="ctr">
                        <a:lnSpc>
                          <a:spcPct val="100000"/>
                        </a:lnSpc>
                      </a:pPr>
                      <a:r>
                        <a:rPr lang="en-US">
                          <a:solidFill>
                            <a:schemeClr val="tx1"/>
                          </a:solidFill>
                          <a:latin typeface="Averta Regular" pitchFamily="2" charset="77"/>
                        </a:rPr>
                        <a:t>Working with us  </a:t>
                      </a:r>
                      <a:endParaRPr lang="en-US" sz="1000" b="0" i="0">
                        <a:solidFill>
                          <a:schemeClr val="tx1"/>
                        </a:solidFill>
                        <a:latin typeface="Averta Regular" pitchFamily="2" charset="77"/>
                      </a:endParaRPr>
                    </a:p>
                  </a:txBody>
                  <a:tcPr anchor="ctr">
                    <a:lnL w="635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B w="635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770517482"/>
                  </a:ext>
                </a:extLst>
              </a:tr>
              <a:tr h="4893649">
                <a:tc>
                  <a:txBody>
                    <a:bodyPr/>
                    <a:lstStyle/>
                    <a:p>
                      <a:pPr marL="171450" indent="-171450">
                        <a:lnSpc>
                          <a:spcPts val="1600"/>
                        </a:lnSpc>
                        <a:spcAft>
                          <a:spcPts val="2000"/>
                        </a:spcAft>
                        <a:buClr>
                          <a:schemeClr val="accent1"/>
                        </a:buClr>
                        <a:buFont typeface="Arial" panose="020B0604020202020204" pitchFamily="34" charset="0"/>
                        <a:buChar char="•"/>
                      </a:pPr>
                      <a:r>
                        <a:rPr lang="en-US" sz="1200" b="0" i="0">
                          <a:solidFill>
                            <a:schemeClr val="tx1"/>
                          </a:solidFill>
                          <a:latin typeface="Averta Regular" pitchFamily="2" charset="77"/>
                        </a:rPr>
                        <a:t>Centre for London is a charity and we rely on partners to fund our work. We aim to build a coalition of partners from the private, public and charitable sector to support this project. We are looking for both funding and benefits in kind.</a:t>
                      </a:r>
                    </a:p>
                    <a:p>
                      <a:pPr marL="171450" indent="-171450">
                        <a:lnSpc>
                          <a:spcPts val="1600"/>
                        </a:lnSpc>
                        <a:spcAft>
                          <a:spcPts val="2000"/>
                        </a:spcAft>
                        <a:buClr>
                          <a:schemeClr val="accent1"/>
                        </a:buClr>
                        <a:buFont typeface="Arial" panose="020B0604020202020204" pitchFamily="34" charset="0"/>
                        <a:buChar char="•"/>
                      </a:pPr>
                      <a:r>
                        <a:rPr lang="en-US" sz="1200" b="0" i="0">
                          <a:solidFill>
                            <a:schemeClr val="tx1"/>
                          </a:solidFill>
                          <a:latin typeface="Averta Regular" pitchFamily="2" charset="77"/>
                        </a:rPr>
                        <a:t>Total budget for stage one is £102,000. We have already secured £40K of this – a generous philanthropic gift from Van &amp; Eva DuBose.</a:t>
                      </a:r>
                    </a:p>
                    <a:p>
                      <a:pPr marL="171450" indent="-171450" algn="l" defTabSz="617220" rtl="0" eaLnBrk="1" latinLnBrk="0" hangingPunct="1">
                        <a:lnSpc>
                          <a:spcPts val="1600"/>
                        </a:lnSpc>
                        <a:spcAft>
                          <a:spcPts val="2000"/>
                        </a:spcAft>
                        <a:buClr>
                          <a:schemeClr val="accent1"/>
                        </a:buClr>
                        <a:buFont typeface="Arial" panose="020B0604020202020204" pitchFamily="34" charset="0"/>
                        <a:buChar char="•"/>
                      </a:pPr>
                      <a:r>
                        <a:rPr lang="en-US" sz="1200" b="0" i="0" kern="1200">
                          <a:solidFill>
                            <a:schemeClr val="tx1"/>
                          </a:solidFill>
                          <a:latin typeface="Averta Regular" pitchFamily="2" charset="77"/>
                          <a:ea typeface="+mn-ea"/>
                          <a:cs typeface="+mn-cs"/>
                        </a:rPr>
                        <a:t>While we are not yet in a position to set out a full budget for the rest of the project, we estimate this will be in the region of £350K (£250K for stage 2 and £100K for stage 3).</a:t>
                      </a:r>
                    </a:p>
                    <a:p>
                      <a:pPr marL="171450" marR="0" lvl="0" indent="-171450" algn="l" defTabSz="617220" rtl="0" eaLnBrk="1" fontAlgn="auto" latinLnBrk="0" hangingPunct="1">
                        <a:lnSpc>
                          <a:spcPts val="1600"/>
                        </a:lnSpc>
                        <a:spcBef>
                          <a:spcPts val="0"/>
                        </a:spcBef>
                        <a:spcAft>
                          <a:spcPts val="2000"/>
                        </a:spcAft>
                        <a:buClr>
                          <a:schemeClr val="accent1"/>
                        </a:buClr>
                        <a:buSzTx/>
                        <a:buFont typeface="Arial" panose="020B0604020202020204" pitchFamily="34" charset="0"/>
                        <a:buChar char="•"/>
                        <a:tabLst/>
                        <a:defRPr/>
                      </a:pPr>
                      <a:r>
                        <a:rPr lang="en-US" sz="1200" b="0" i="0">
                          <a:solidFill>
                            <a:schemeClr val="tx1"/>
                          </a:solidFill>
                          <a:latin typeface="Averta Regular" pitchFamily="2" charset="77"/>
                        </a:rPr>
                        <a:t>We want to explore opportunities to raise some of this in the form of small and medium donations from individual Londoners &amp; smaller businesses and other organisations. But we expect most of it to come from from larger donations (£25K+).</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a:lnSpc>
                          <a:spcPts val="1800"/>
                        </a:lnSpc>
                        <a:spcAft>
                          <a:spcPts val="800"/>
                        </a:spcAft>
                        <a:buClr>
                          <a:schemeClr val="accent1"/>
                        </a:buClr>
                      </a:pPr>
                      <a:r>
                        <a:rPr lang="en-US" sz="1400" b="1" i="0">
                          <a:solidFill>
                            <a:schemeClr val="tx1"/>
                          </a:solidFill>
                          <a:latin typeface="Averta Bold" pitchFamily="2" charset="77"/>
                        </a:rPr>
                        <a:t>As an independent charity, we retain editorial control over all our work. But we deeply value the insight and expertise of our supporters bring and seek to work closely with them in delivering our projects.</a:t>
                      </a:r>
                    </a:p>
                    <a:p>
                      <a:pPr algn="l">
                        <a:lnSpc>
                          <a:spcPts val="1800"/>
                        </a:lnSpc>
                        <a:spcAft>
                          <a:spcPts val="800"/>
                        </a:spcAft>
                        <a:buClr>
                          <a:schemeClr val="accent1"/>
                        </a:buClr>
                      </a:pPr>
                      <a:r>
                        <a:rPr lang="en-US" sz="1400" b="1" i="0">
                          <a:solidFill>
                            <a:schemeClr val="tx1"/>
                          </a:solidFill>
                          <a:latin typeface="Averta Bold" pitchFamily="2" charset="77"/>
                        </a:rPr>
                        <a:t>We tailor our partnerships in accordance with the funders priorities, but benefits can include:</a:t>
                      </a:r>
                      <a:endParaRPr kumimoji="0" lang="en-US" sz="1400" b="1" i="0" u="none" strike="noStrike" kern="1200" cap="none" spc="0" normalizeH="0" baseline="0" noProof="0">
                        <a:ln>
                          <a:noFill/>
                        </a:ln>
                        <a:solidFill>
                          <a:srgbClr val="000000"/>
                        </a:solidFill>
                        <a:effectLst/>
                        <a:uLnTx/>
                        <a:uFillTx/>
                        <a:latin typeface="Averta Bold" pitchFamily="2" charset="77"/>
                        <a:ea typeface="+mn-ea"/>
                        <a:cs typeface="+mn-cs"/>
                      </a:endParaRPr>
                    </a:p>
                    <a:p>
                      <a:pPr marL="171450" marR="0" lvl="0" indent="-171450" algn="l" defTabSz="914400" rtl="0" eaLnBrk="1" fontAlgn="auto" latinLnBrk="0" hangingPunct="1">
                        <a:lnSpc>
                          <a:spcPts val="1600"/>
                        </a:lnSpc>
                        <a:spcBef>
                          <a:spcPts val="0"/>
                        </a:spcBef>
                        <a:spcAft>
                          <a:spcPts val="2000"/>
                        </a:spcAft>
                        <a:buClr>
                          <a:schemeClr val="accent1"/>
                        </a:buClr>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verta Regular" pitchFamily="2" charset="77"/>
                          <a:ea typeface="+mn-ea"/>
                          <a:cs typeface="+mn-cs"/>
                        </a:rPr>
                        <a:t>Membership of project advisory group and one to one meetings with the Centre’s leaders and researchers.</a:t>
                      </a:r>
                      <a:endParaRPr lang="en-US" sz="1200" b="1" i="0">
                        <a:solidFill>
                          <a:schemeClr val="tx1"/>
                        </a:solidFill>
                        <a:latin typeface="Averta Bold" pitchFamily="2" charset="77"/>
                      </a:endParaRPr>
                    </a:p>
                    <a:p>
                      <a:pPr marL="171450" indent="-171450" algn="l" defTabSz="617220" rtl="0" eaLnBrk="1" latinLnBrk="0" hangingPunct="1">
                        <a:lnSpc>
                          <a:spcPts val="1600"/>
                        </a:lnSpc>
                        <a:spcAft>
                          <a:spcPts val="2000"/>
                        </a:spcAft>
                        <a:buClr>
                          <a:schemeClr val="accent1"/>
                        </a:buClr>
                        <a:buFont typeface="Arial" panose="020B0604020202020204" pitchFamily="34" charset="0"/>
                        <a:buChar char="•"/>
                      </a:pPr>
                      <a:r>
                        <a:rPr lang="en-US" sz="1200" b="0" i="0" kern="1200">
                          <a:solidFill>
                            <a:schemeClr val="tx1"/>
                          </a:solidFill>
                          <a:latin typeface="Averta Regular" pitchFamily="2" charset="77"/>
                          <a:ea typeface="+mn-ea"/>
                          <a:cs typeface="+mn-cs"/>
                        </a:rPr>
                        <a:t>Introduction to our networks and priority access to the Centre’s private and public events.</a:t>
                      </a:r>
                    </a:p>
                    <a:p>
                      <a:pPr marL="171450" marR="0" lvl="0" indent="-171450" algn="l" defTabSz="617220" rtl="0" eaLnBrk="1" fontAlgn="auto" latinLnBrk="0" hangingPunct="1">
                        <a:lnSpc>
                          <a:spcPts val="1600"/>
                        </a:lnSpc>
                        <a:spcBef>
                          <a:spcPts val="0"/>
                        </a:spcBef>
                        <a:spcAft>
                          <a:spcPts val="2000"/>
                        </a:spcAft>
                        <a:buClr>
                          <a:schemeClr val="accent1"/>
                        </a:buClr>
                        <a:buSzTx/>
                        <a:buFont typeface="Arial" panose="020B0604020202020204" pitchFamily="34" charset="0"/>
                        <a:buChar char="•"/>
                        <a:tabLst/>
                        <a:defRPr/>
                      </a:pPr>
                      <a:r>
                        <a:rPr lang="en-US" sz="1200" b="0" i="0">
                          <a:solidFill>
                            <a:schemeClr val="tx1"/>
                          </a:solidFill>
                          <a:latin typeface="Averta Regular" pitchFamily="2" charset="77"/>
                        </a:rPr>
                        <a:t>Membership of our Partner or Investor Forum and invites to our regular London Leaders breakfasts.</a:t>
                      </a:r>
                    </a:p>
                    <a:p>
                      <a:pPr marL="171450" marR="0" lvl="0" indent="-171450" algn="l" defTabSz="617220" rtl="0" eaLnBrk="1" fontAlgn="auto" latinLnBrk="0" hangingPunct="1">
                        <a:lnSpc>
                          <a:spcPts val="1600"/>
                        </a:lnSpc>
                        <a:spcBef>
                          <a:spcPts val="0"/>
                        </a:spcBef>
                        <a:spcAft>
                          <a:spcPts val="2000"/>
                        </a:spcAft>
                        <a:buClr>
                          <a:schemeClr val="accent1"/>
                        </a:buClr>
                        <a:buSzTx/>
                        <a:buFont typeface="Arial" panose="020B0604020202020204" pitchFamily="34" charset="0"/>
                        <a:buChar char="•"/>
                        <a:tabLst/>
                        <a:defRPr/>
                      </a:pPr>
                      <a:r>
                        <a:rPr lang="en-US" sz="1200" b="0" i="0">
                          <a:solidFill>
                            <a:schemeClr val="tx1"/>
                          </a:solidFill>
                          <a:latin typeface="Averta Regular" pitchFamily="2" charset="77"/>
                        </a:rPr>
                        <a:t>Acknowledgement in the final report and branding at the launch event.</a:t>
                      </a:r>
                    </a:p>
                    <a:p>
                      <a:pPr marL="171450" marR="0" lvl="0" indent="-171450" algn="l" defTabSz="617220" rtl="0" eaLnBrk="1" fontAlgn="auto" latinLnBrk="0" hangingPunct="1">
                        <a:lnSpc>
                          <a:spcPts val="1600"/>
                        </a:lnSpc>
                        <a:spcBef>
                          <a:spcPts val="0"/>
                        </a:spcBef>
                        <a:spcAft>
                          <a:spcPts val="2000"/>
                        </a:spcAft>
                        <a:buClr>
                          <a:schemeClr val="accent1"/>
                        </a:buClr>
                        <a:buSzTx/>
                        <a:buFont typeface="Arial" panose="020B0604020202020204" pitchFamily="34" charset="0"/>
                        <a:buChar char="•"/>
                        <a:tabLst/>
                        <a:defRPr/>
                      </a:pPr>
                      <a:r>
                        <a:rPr lang="en-US" sz="1200" b="0" i="0">
                          <a:solidFill>
                            <a:schemeClr val="tx1"/>
                          </a:solidFill>
                          <a:latin typeface="Averta Regular" pitchFamily="2" charset="77"/>
                        </a:rPr>
                        <a:t>Speaking opportunities at Centre for London events.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007299517"/>
                  </a:ext>
                </a:extLst>
              </a:tr>
            </a:tbl>
          </a:graphicData>
        </a:graphic>
      </p:graphicFrame>
    </p:spTree>
    <p:extLst>
      <p:ext uri="{BB962C8B-B14F-4D97-AF65-F5344CB8AC3E}">
        <p14:creationId xmlns:p14="http://schemas.microsoft.com/office/powerpoint/2010/main" val="311121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rrows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26EF19A-9781-4E4C-A5BE-D28BC9E488BD}"/>
              </a:ext>
            </a:extLst>
          </p:cNvPr>
          <p:cNvSpPr/>
          <p:nvPr/>
        </p:nvSpPr>
        <p:spPr>
          <a:xfrm>
            <a:off x="497206" y="1450447"/>
            <a:ext cx="2662236" cy="797719"/>
          </a:xfrm>
          <a:prstGeom prst="rect">
            <a:avLst/>
          </a:prstGeom>
          <a:solidFill>
            <a:srgbClr val="1E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CA986C7C-4FF9-EF4F-B2E6-4E9B502828D4}"/>
              </a:ext>
            </a:extLst>
          </p:cNvPr>
          <p:cNvSpPr>
            <a:spLocks noGrp="1"/>
          </p:cNvSpPr>
          <p:nvPr>
            <p:ph type="body" sz="quarter" idx="10" hasCustomPrompt="1"/>
          </p:nvPr>
        </p:nvSpPr>
        <p:spPr>
          <a:xfrm>
            <a:off x="344488" y="290831"/>
            <a:ext cx="9197975" cy="369570"/>
          </a:xfrm>
          <a:prstGeom prst="rect">
            <a:avLst/>
          </a:prstGeom>
        </p:spPr>
        <p:txBody>
          <a:bodyPr/>
          <a:lstStyle>
            <a:lvl1pPr marL="0" indent="0" algn="l">
              <a:buNone/>
              <a:defRPr sz="3200" b="1" i="0">
                <a:latin typeface="Averta Bold" pitchFamily="2" charset="77"/>
              </a:defRPr>
            </a:lvl1pPr>
          </a:lstStyle>
          <a:p>
            <a:r>
              <a:rPr lang="en-US"/>
              <a:t>Title</a:t>
            </a:r>
          </a:p>
        </p:txBody>
      </p:sp>
      <p:sp>
        <p:nvSpPr>
          <p:cNvPr id="4" name="Text Placeholder 3">
            <a:extLst>
              <a:ext uri="{FF2B5EF4-FFF2-40B4-BE49-F238E27FC236}">
                <a16:creationId xmlns:a16="http://schemas.microsoft.com/office/drawing/2014/main" id="{2F60573C-C1AA-0645-A17A-B796DF79F5D4}"/>
              </a:ext>
            </a:extLst>
          </p:cNvPr>
          <p:cNvSpPr>
            <a:spLocks noGrp="1"/>
          </p:cNvSpPr>
          <p:nvPr>
            <p:ph type="body" sz="quarter" idx="11" hasCustomPrompt="1"/>
          </p:nvPr>
        </p:nvSpPr>
        <p:spPr>
          <a:xfrm>
            <a:off x="3576320" y="1594889"/>
            <a:ext cx="5966143" cy="797720"/>
          </a:xfrm>
          <a:prstGeom prst="rect">
            <a:avLst/>
          </a:prstGeom>
          <a:solidFill>
            <a:schemeClr val="bg1"/>
          </a:solidFill>
        </p:spPr>
        <p:txBody>
          <a:bodyPr anchor="ctr"/>
          <a:lstStyle>
            <a:lvl1pPr marL="0" indent="0">
              <a:lnSpc>
                <a:spcPts val="1600"/>
              </a:lnSpc>
              <a:spcBef>
                <a:spcPts val="0"/>
              </a:spcBef>
              <a:buNone/>
              <a:defRPr sz="1200" b="0" i="0">
                <a:solidFill>
                  <a:schemeClr val="tx1"/>
                </a:solidFill>
                <a:latin typeface="Averta Regular" pitchFamily="2" charset="77"/>
              </a:defRPr>
            </a:lvl1pPr>
          </a:lstStyle>
          <a:p>
            <a:pPr lvl="0"/>
            <a:r>
              <a:rPr lang="en-US"/>
              <a:t>A quarter of London </a:t>
            </a:r>
            <a:r>
              <a:rPr lang="en-US" err="1"/>
              <a:t>neighbourhoods</a:t>
            </a:r>
            <a:r>
              <a:rPr lang="en-US"/>
              <a:t> are highly vulnerable to extreme heat, the highest of any English region. As an influential global city and green finance hub, the capital can play key international role in tackling climate change.</a:t>
            </a:r>
          </a:p>
        </p:txBody>
      </p:sp>
      <p:sp>
        <p:nvSpPr>
          <p:cNvPr id="9" name="Text Placeholder 3">
            <a:extLst>
              <a:ext uri="{FF2B5EF4-FFF2-40B4-BE49-F238E27FC236}">
                <a16:creationId xmlns:a16="http://schemas.microsoft.com/office/drawing/2014/main" id="{B135CE8F-0E93-9343-A0BD-A767D0C1A336}"/>
              </a:ext>
            </a:extLst>
          </p:cNvPr>
          <p:cNvSpPr>
            <a:spLocks noGrp="1"/>
          </p:cNvSpPr>
          <p:nvPr>
            <p:ph type="body" sz="quarter" idx="12" hasCustomPrompt="1"/>
          </p:nvPr>
        </p:nvSpPr>
        <p:spPr>
          <a:xfrm>
            <a:off x="344488" y="1594889"/>
            <a:ext cx="2662235" cy="797719"/>
          </a:xfrm>
          <a:prstGeom prst="rect">
            <a:avLst/>
          </a:prstGeom>
          <a:solidFill>
            <a:schemeClr val="accent2"/>
          </a:solidFill>
        </p:spPr>
        <p:txBody>
          <a:bodyPr anchor="ctr"/>
          <a:lstStyle>
            <a:lvl1pPr marL="0" indent="0">
              <a:lnSpc>
                <a:spcPts val="2200"/>
              </a:lnSpc>
              <a:spcBef>
                <a:spcPts val="0"/>
              </a:spcBef>
              <a:buNone/>
              <a:defRPr sz="1400" b="1" i="0">
                <a:solidFill>
                  <a:schemeClr val="bg1"/>
                </a:solidFill>
                <a:latin typeface="Averta Bold" pitchFamily="2" charset="77"/>
              </a:defRPr>
            </a:lvl1pPr>
          </a:lstStyle>
          <a:p>
            <a:pPr lvl="0"/>
            <a:r>
              <a:rPr lang="en-US"/>
              <a:t>Point one</a:t>
            </a:r>
          </a:p>
        </p:txBody>
      </p:sp>
      <p:sp>
        <p:nvSpPr>
          <p:cNvPr id="22" name="Rectangle 21">
            <a:extLst>
              <a:ext uri="{FF2B5EF4-FFF2-40B4-BE49-F238E27FC236}">
                <a16:creationId xmlns:a16="http://schemas.microsoft.com/office/drawing/2014/main" id="{7698C420-0F4B-C645-87EE-E63924AFFD79}"/>
              </a:ext>
            </a:extLst>
          </p:cNvPr>
          <p:cNvSpPr/>
          <p:nvPr/>
        </p:nvSpPr>
        <p:spPr>
          <a:xfrm>
            <a:off x="497206" y="2811932"/>
            <a:ext cx="2662236" cy="797719"/>
          </a:xfrm>
          <a:prstGeom prst="rect">
            <a:avLst/>
          </a:prstGeom>
          <a:solidFill>
            <a:srgbClr val="1E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A998B9A3-F110-4043-984F-9FE364F87556}"/>
              </a:ext>
            </a:extLst>
          </p:cNvPr>
          <p:cNvSpPr>
            <a:spLocks noGrp="1"/>
          </p:cNvSpPr>
          <p:nvPr>
            <p:ph type="body" sz="quarter" idx="13" hasCustomPrompt="1"/>
          </p:nvPr>
        </p:nvSpPr>
        <p:spPr>
          <a:xfrm>
            <a:off x="3576320" y="2956373"/>
            <a:ext cx="5966143" cy="797720"/>
          </a:xfrm>
          <a:prstGeom prst="rect">
            <a:avLst/>
          </a:prstGeom>
          <a:solidFill>
            <a:schemeClr val="bg1"/>
          </a:solidFill>
        </p:spPr>
        <p:txBody>
          <a:bodyPr anchor="ctr"/>
          <a:lstStyle>
            <a:lvl1pPr marL="0" indent="0">
              <a:lnSpc>
                <a:spcPts val="1600"/>
              </a:lnSpc>
              <a:spcBef>
                <a:spcPts val="0"/>
              </a:spcBef>
              <a:buNone/>
              <a:defRPr sz="1200" b="0" i="0">
                <a:solidFill>
                  <a:schemeClr val="tx1"/>
                </a:solidFill>
                <a:latin typeface="Averta Regular" pitchFamily="2" charset="77"/>
              </a:defRPr>
            </a:lvl1pPr>
          </a:lstStyle>
          <a:p>
            <a:pPr lvl="0"/>
            <a:r>
              <a:rPr lang="en-US"/>
              <a:t>A quarter of London </a:t>
            </a:r>
            <a:r>
              <a:rPr lang="en-US" err="1"/>
              <a:t>neighbourhoods</a:t>
            </a:r>
            <a:r>
              <a:rPr lang="en-US"/>
              <a:t> are highly vulnerable to extreme heat, the highest of any English region. As an influential global city and green finance hub, the capital can play key international role in tackling climate change.</a:t>
            </a:r>
          </a:p>
        </p:txBody>
      </p:sp>
      <p:sp>
        <p:nvSpPr>
          <p:cNvPr id="25" name="Text Placeholder 3">
            <a:extLst>
              <a:ext uri="{FF2B5EF4-FFF2-40B4-BE49-F238E27FC236}">
                <a16:creationId xmlns:a16="http://schemas.microsoft.com/office/drawing/2014/main" id="{4521D07C-976E-E049-AFBF-17412905AAA3}"/>
              </a:ext>
            </a:extLst>
          </p:cNvPr>
          <p:cNvSpPr>
            <a:spLocks noGrp="1"/>
          </p:cNvSpPr>
          <p:nvPr>
            <p:ph type="body" sz="quarter" idx="14" hasCustomPrompt="1"/>
          </p:nvPr>
        </p:nvSpPr>
        <p:spPr>
          <a:xfrm>
            <a:off x="344488" y="2956374"/>
            <a:ext cx="2662235" cy="797719"/>
          </a:xfrm>
          <a:prstGeom prst="rect">
            <a:avLst/>
          </a:prstGeom>
          <a:solidFill>
            <a:schemeClr val="accent2"/>
          </a:solidFill>
        </p:spPr>
        <p:txBody>
          <a:bodyPr anchor="ctr"/>
          <a:lstStyle>
            <a:lvl1pPr marL="0" indent="0">
              <a:lnSpc>
                <a:spcPts val="2200"/>
              </a:lnSpc>
              <a:spcBef>
                <a:spcPts val="0"/>
              </a:spcBef>
              <a:buNone/>
              <a:defRPr sz="1400" b="1" i="0">
                <a:solidFill>
                  <a:schemeClr val="bg1"/>
                </a:solidFill>
                <a:latin typeface="Averta Bold" pitchFamily="2" charset="77"/>
              </a:defRPr>
            </a:lvl1pPr>
          </a:lstStyle>
          <a:p>
            <a:pPr lvl="0"/>
            <a:r>
              <a:rPr lang="en-US"/>
              <a:t>Point one</a:t>
            </a:r>
          </a:p>
        </p:txBody>
      </p:sp>
      <p:sp>
        <p:nvSpPr>
          <p:cNvPr id="26" name="Rectangle 25">
            <a:extLst>
              <a:ext uri="{FF2B5EF4-FFF2-40B4-BE49-F238E27FC236}">
                <a16:creationId xmlns:a16="http://schemas.microsoft.com/office/drawing/2014/main" id="{8C771C7D-46FF-5B4A-BFD6-0FD804C39277}"/>
              </a:ext>
            </a:extLst>
          </p:cNvPr>
          <p:cNvSpPr/>
          <p:nvPr/>
        </p:nvSpPr>
        <p:spPr>
          <a:xfrm>
            <a:off x="497206" y="4173417"/>
            <a:ext cx="2662236" cy="797719"/>
          </a:xfrm>
          <a:prstGeom prst="rect">
            <a:avLst/>
          </a:prstGeom>
          <a:solidFill>
            <a:srgbClr val="1E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
            <a:extLst>
              <a:ext uri="{FF2B5EF4-FFF2-40B4-BE49-F238E27FC236}">
                <a16:creationId xmlns:a16="http://schemas.microsoft.com/office/drawing/2014/main" id="{03F4AAAE-6CAE-334D-A65D-3A827E7811CE}"/>
              </a:ext>
            </a:extLst>
          </p:cNvPr>
          <p:cNvSpPr>
            <a:spLocks noGrp="1"/>
          </p:cNvSpPr>
          <p:nvPr>
            <p:ph type="body" sz="quarter" idx="15" hasCustomPrompt="1"/>
          </p:nvPr>
        </p:nvSpPr>
        <p:spPr>
          <a:xfrm>
            <a:off x="3576320" y="4317857"/>
            <a:ext cx="5966143" cy="797720"/>
          </a:xfrm>
          <a:prstGeom prst="rect">
            <a:avLst/>
          </a:prstGeom>
          <a:solidFill>
            <a:schemeClr val="bg1"/>
          </a:solidFill>
        </p:spPr>
        <p:txBody>
          <a:bodyPr anchor="ctr"/>
          <a:lstStyle>
            <a:lvl1pPr marL="0" indent="0">
              <a:lnSpc>
                <a:spcPts val="1600"/>
              </a:lnSpc>
              <a:spcBef>
                <a:spcPts val="0"/>
              </a:spcBef>
              <a:buNone/>
              <a:defRPr sz="1200" b="0" i="0">
                <a:solidFill>
                  <a:schemeClr val="tx1"/>
                </a:solidFill>
                <a:latin typeface="Averta Regular" pitchFamily="2" charset="77"/>
              </a:defRPr>
            </a:lvl1pPr>
          </a:lstStyle>
          <a:p>
            <a:pPr lvl="0"/>
            <a:r>
              <a:rPr lang="en-US"/>
              <a:t>A quarter of London </a:t>
            </a:r>
            <a:r>
              <a:rPr lang="en-US" err="1"/>
              <a:t>neighbourhoods</a:t>
            </a:r>
            <a:r>
              <a:rPr lang="en-US"/>
              <a:t> are highly vulnerable to extreme heat, the highest of any English region. As an influential global city and green finance hub, the capital can play key international role in tackling climate change.</a:t>
            </a:r>
          </a:p>
        </p:txBody>
      </p:sp>
      <p:sp>
        <p:nvSpPr>
          <p:cNvPr id="29" name="Text Placeholder 3">
            <a:extLst>
              <a:ext uri="{FF2B5EF4-FFF2-40B4-BE49-F238E27FC236}">
                <a16:creationId xmlns:a16="http://schemas.microsoft.com/office/drawing/2014/main" id="{B44C58CF-CF8F-8440-8814-11E692A4B945}"/>
              </a:ext>
            </a:extLst>
          </p:cNvPr>
          <p:cNvSpPr>
            <a:spLocks noGrp="1"/>
          </p:cNvSpPr>
          <p:nvPr>
            <p:ph type="body" sz="quarter" idx="16" hasCustomPrompt="1"/>
          </p:nvPr>
        </p:nvSpPr>
        <p:spPr>
          <a:xfrm>
            <a:off x="344488" y="4317859"/>
            <a:ext cx="2662235" cy="797719"/>
          </a:xfrm>
          <a:prstGeom prst="rect">
            <a:avLst/>
          </a:prstGeom>
          <a:solidFill>
            <a:schemeClr val="accent2"/>
          </a:solidFill>
        </p:spPr>
        <p:txBody>
          <a:bodyPr anchor="ctr"/>
          <a:lstStyle>
            <a:lvl1pPr marL="0" indent="0">
              <a:lnSpc>
                <a:spcPts val="2200"/>
              </a:lnSpc>
              <a:spcBef>
                <a:spcPts val="0"/>
              </a:spcBef>
              <a:buNone/>
              <a:defRPr sz="1400" b="1" i="0">
                <a:solidFill>
                  <a:schemeClr val="bg1"/>
                </a:solidFill>
                <a:latin typeface="Averta Bold" pitchFamily="2" charset="77"/>
              </a:defRPr>
            </a:lvl1pPr>
          </a:lstStyle>
          <a:p>
            <a:pPr lvl="0"/>
            <a:r>
              <a:rPr lang="en-US"/>
              <a:t>Point one</a:t>
            </a:r>
          </a:p>
        </p:txBody>
      </p:sp>
      <p:sp>
        <p:nvSpPr>
          <p:cNvPr id="30" name="Rectangle 29">
            <a:extLst>
              <a:ext uri="{FF2B5EF4-FFF2-40B4-BE49-F238E27FC236}">
                <a16:creationId xmlns:a16="http://schemas.microsoft.com/office/drawing/2014/main" id="{F30B9DA3-17CE-5E4A-81E0-D2DA2C7C713F}"/>
              </a:ext>
            </a:extLst>
          </p:cNvPr>
          <p:cNvSpPr/>
          <p:nvPr/>
        </p:nvSpPr>
        <p:spPr>
          <a:xfrm>
            <a:off x="497206" y="5534901"/>
            <a:ext cx="2662236" cy="797719"/>
          </a:xfrm>
          <a:prstGeom prst="rect">
            <a:avLst/>
          </a:prstGeom>
          <a:solidFill>
            <a:srgbClr val="1E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a:extLst>
              <a:ext uri="{FF2B5EF4-FFF2-40B4-BE49-F238E27FC236}">
                <a16:creationId xmlns:a16="http://schemas.microsoft.com/office/drawing/2014/main" id="{563A8E25-8DEA-4F4E-B26C-947090D5A70C}"/>
              </a:ext>
            </a:extLst>
          </p:cNvPr>
          <p:cNvSpPr>
            <a:spLocks noGrp="1"/>
          </p:cNvSpPr>
          <p:nvPr>
            <p:ph type="body" sz="quarter" idx="17" hasCustomPrompt="1"/>
          </p:nvPr>
        </p:nvSpPr>
        <p:spPr>
          <a:xfrm>
            <a:off x="3576320" y="5679342"/>
            <a:ext cx="5966143" cy="797720"/>
          </a:xfrm>
          <a:prstGeom prst="rect">
            <a:avLst/>
          </a:prstGeom>
          <a:solidFill>
            <a:schemeClr val="bg1"/>
          </a:solidFill>
        </p:spPr>
        <p:txBody>
          <a:bodyPr anchor="ctr"/>
          <a:lstStyle>
            <a:lvl1pPr marL="0" indent="0">
              <a:lnSpc>
                <a:spcPts val="1600"/>
              </a:lnSpc>
              <a:spcBef>
                <a:spcPts val="0"/>
              </a:spcBef>
              <a:buNone/>
              <a:defRPr sz="1200" b="0" i="0">
                <a:solidFill>
                  <a:schemeClr val="tx1"/>
                </a:solidFill>
                <a:latin typeface="Averta Regular" pitchFamily="2" charset="77"/>
              </a:defRPr>
            </a:lvl1pPr>
          </a:lstStyle>
          <a:p>
            <a:pPr lvl="0"/>
            <a:r>
              <a:rPr lang="en-US"/>
              <a:t>A quarter of London </a:t>
            </a:r>
            <a:r>
              <a:rPr lang="en-US" err="1"/>
              <a:t>neighbourhoods</a:t>
            </a:r>
            <a:r>
              <a:rPr lang="en-US"/>
              <a:t> are highly vulnerable to extreme heat, the highest of any English region. As an influential global city and green finance hub, the capital can play key international role in tackling climate change.</a:t>
            </a:r>
          </a:p>
        </p:txBody>
      </p:sp>
      <p:sp>
        <p:nvSpPr>
          <p:cNvPr id="33" name="Text Placeholder 3">
            <a:extLst>
              <a:ext uri="{FF2B5EF4-FFF2-40B4-BE49-F238E27FC236}">
                <a16:creationId xmlns:a16="http://schemas.microsoft.com/office/drawing/2014/main" id="{2F10A7C2-0A05-3B4B-9E21-BFB80658AED5}"/>
              </a:ext>
            </a:extLst>
          </p:cNvPr>
          <p:cNvSpPr>
            <a:spLocks noGrp="1"/>
          </p:cNvSpPr>
          <p:nvPr>
            <p:ph type="body" sz="quarter" idx="18" hasCustomPrompt="1"/>
          </p:nvPr>
        </p:nvSpPr>
        <p:spPr>
          <a:xfrm>
            <a:off x="344488" y="5679343"/>
            <a:ext cx="2662235" cy="797719"/>
          </a:xfrm>
          <a:prstGeom prst="rect">
            <a:avLst/>
          </a:prstGeom>
          <a:solidFill>
            <a:schemeClr val="accent2"/>
          </a:solidFill>
        </p:spPr>
        <p:txBody>
          <a:bodyPr anchor="ctr"/>
          <a:lstStyle>
            <a:lvl1pPr marL="0" indent="0">
              <a:lnSpc>
                <a:spcPts val="2200"/>
              </a:lnSpc>
              <a:spcBef>
                <a:spcPts val="0"/>
              </a:spcBef>
              <a:buNone/>
              <a:defRPr sz="1400" b="1" i="0">
                <a:solidFill>
                  <a:schemeClr val="bg1"/>
                </a:solidFill>
                <a:latin typeface="Averta Bold" pitchFamily="2" charset="77"/>
              </a:defRPr>
            </a:lvl1pPr>
          </a:lstStyle>
          <a:p>
            <a:pPr lvl="0"/>
            <a:r>
              <a:rPr lang="en-US"/>
              <a:t>Point one</a:t>
            </a:r>
          </a:p>
        </p:txBody>
      </p:sp>
    </p:spTree>
    <p:extLst>
      <p:ext uri="{BB962C8B-B14F-4D97-AF65-F5344CB8AC3E}">
        <p14:creationId xmlns:p14="http://schemas.microsoft.com/office/powerpoint/2010/main" val="2042861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udget">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A3862E30-0153-B540-98DA-0887CC1439AD}"/>
              </a:ext>
            </a:extLst>
          </p:cNvPr>
          <p:cNvSpPr>
            <a:spLocks noGrp="1"/>
          </p:cNvSpPr>
          <p:nvPr>
            <p:ph type="body" sz="quarter" idx="10" hasCustomPrompt="1"/>
          </p:nvPr>
        </p:nvSpPr>
        <p:spPr>
          <a:xfrm>
            <a:off x="344488" y="290831"/>
            <a:ext cx="9197975" cy="369570"/>
          </a:xfrm>
          <a:prstGeom prst="rect">
            <a:avLst/>
          </a:prstGeom>
        </p:spPr>
        <p:txBody>
          <a:bodyPr/>
          <a:lstStyle>
            <a:lvl1pPr marL="0" indent="0" algn="l">
              <a:buNone/>
              <a:defRPr sz="3200" b="1" i="0">
                <a:latin typeface="Averta Bold" pitchFamily="2" charset="77"/>
              </a:defRPr>
            </a:lvl1pPr>
          </a:lstStyle>
          <a:p>
            <a:pPr lvl="0"/>
            <a:r>
              <a:rPr lang="en-US"/>
              <a:t>Phase 1 - budget</a:t>
            </a:r>
          </a:p>
        </p:txBody>
      </p:sp>
      <p:graphicFrame>
        <p:nvGraphicFramePr>
          <p:cNvPr id="4" name="Table 3">
            <a:extLst>
              <a:ext uri="{FF2B5EF4-FFF2-40B4-BE49-F238E27FC236}">
                <a16:creationId xmlns:a16="http://schemas.microsoft.com/office/drawing/2014/main" id="{CBE13FCF-5CCF-314A-A87E-BB39C5B97FBE}"/>
              </a:ext>
            </a:extLst>
          </p:cNvPr>
          <p:cNvGraphicFramePr>
            <a:graphicFrameLocks noGrp="1"/>
          </p:cNvGraphicFramePr>
          <p:nvPr>
            <p:extLst>
              <p:ext uri="{D42A27DB-BD31-4B8C-83A1-F6EECF244321}">
                <p14:modId xmlns:p14="http://schemas.microsoft.com/office/powerpoint/2010/main" val="435433571"/>
              </p:ext>
            </p:extLst>
          </p:nvPr>
        </p:nvGraphicFramePr>
        <p:xfrm>
          <a:off x="344488" y="1025524"/>
          <a:ext cx="9197975" cy="3567190"/>
        </p:xfrm>
        <a:graphic>
          <a:graphicData uri="http://schemas.openxmlformats.org/drawingml/2006/table">
            <a:tbl>
              <a:tblPr>
                <a:tableStyleId>{5C22544A-7EE6-4342-B048-85BDC9FD1C3A}</a:tableStyleId>
              </a:tblPr>
              <a:tblGrid>
                <a:gridCol w="3420012">
                  <a:extLst>
                    <a:ext uri="{9D8B030D-6E8A-4147-A177-3AD203B41FA5}">
                      <a16:colId xmlns:a16="http://schemas.microsoft.com/office/drawing/2014/main" val="643916012"/>
                    </a:ext>
                  </a:extLst>
                </a:gridCol>
                <a:gridCol w="2295236">
                  <a:extLst>
                    <a:ext uri="{9D8B030D-6E8A-4147-A177-3AD203B41FA5}">
                      <a16:colId xmlns:a16="http://schemas.microsoft.com/office/drawing/2014/main" val="3373685339"/>
                    </a:ext>
                  </a:extLst>
                </a:gridCol>
                <a:gridCol w="1696714">
                  <a:extLst>
                    <a:ext uri="{9D8B030D-6E8A-4147-A177-3AD203B41FA5}">
                      <a16:colId xmlns:a16="http://schemas.microsoft.com/office/drawing/2014/main" val="2471219021"/>
                    </a:ext>
                  </a:extLst>
                </a:gridCol>
                <a:gridCol w="1786013">
                  <a:extLst>
                    <a:ext uri="{9D8B030D-6E8A-4147-A177-3AD203B41FA5}">
                      <a16:colId xmlns:a16="http://schemas.microsoft.com/office/drawing/2014/main" val="2483994501"/>
                    </a:ext>
                  </a:extLst>
                </a:gridCol>
              </a:tblGrid>
              <a:tr h="324290">
                <a:tc>
                  <a:txBody>
                    <a:bodyPr/>
                    <a:lstStyle/>
                    <a:p>
                      <a:pPr algn="l" fontAlgn="b"/>
                      <a:r>
                        <a:rPr lang="en-GB" sz="1400" u="none" strike="noStrike">
                          <a:solidFill>
                            <a:srgbClr val="000000"/>
                          </a:solidFill>
                          <a:effectLst/>
                          <a:latin typeface="Averta Regular" pitchFamily="2" charset="77"/>
                        </a:rPr>
                        <a:t> </a:t>
                      </a:r>
                      <a:endParaRPr lang="en-GB" sz="1400" b="0" i="1" u="none" strike="noStrike">
                        <a:solidFill>
                          <a:srgbClr val="000000"/>
                        </a:solidFill>
                        <a:effectLst/>
                        <a:latin typeface="Averta Bold" pitchFamily="2" charset="77"/>
                      </a:endParaRPr>
                    </a:p>
                  </a:txBody>
                  <a:tcPr marL="9525" marR="9525" marT="9525" marB="0" anchor="ctr">
                    <a:lnR w="6350" cap="flat" cmpd="sng" algn="ctr">
                      <a:noFill/>
                      <a:prstDash val="solid"/>
                      <a:round/>
                      <a:headEnd type="none" w="med" len="med"/>
                      <a:tailEnd type="none" w="med" len="med"/>
                    </a:lnR>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b="1" i="0" u="none" strike="noStrike">
                          <a:solidFill>
                            <a:srgbClr val="000000"/>
                          </a:solidFill>
                          <a:effectLst/>
                          <a:latin typeface="Averta Bold" pitchFamily="2" charset="77"/>
                        </a:rPr>
                        <a:t>Scoping</a:t>
                      </a:r>
                      <a:endParaRPr lang="en-GB" sz="1600" b="0" i="1" u="none" strike="noStrike">
                        <a:solidFill>
                          <a:srgbClr val="000000"/>
                        </a:solidFill>
                        <a:effectLst/>
                        <a:latin typeface="Averta Bold" pitchFamily="2" charset="77"/>
                      </a:endParaRPr>
                    </a:p>
                  </a:txBody>
                  <a:tcPr marL="360000" marR="360000"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tc>
                  <a:txBody>
                    <a:bodyPr/>
                    <a:lstStyle/>
                    <a:p>
                      <a:pPr algn="ctr" fontAlgn="b"/>
                      <a:r>
                        <a:rPr lang="en-GB" sz="1200" b="1" i="0" u="none" strike="noStrike">
                          <a:solidFill>
                            <a:srgbClr val="000000"/>
                          </a:solidFill>
                          <a:effectLst/>
                          <a:latin typeface="Averta Bold" pitchFamily="2" charset="77"/>
                        </a:rPr>
                        <a:t>Development</a:t>
                      </a:r>
                    </a:p>
                  </a:txBody>
                  <a:tcPr marL="360000" marR="36000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tc>
                  <a:txBody>
                    <a:bodyPr/>
                    <a:lstStyle/>
                    <a:p>
                      <a:pPr algn="ctr" fontAlgn="b"/>
                      <a:r>
                        <a:rPr lang="en-GB" sz="1200" b="1" i="0" u="none" strike="noStrike">
                          <a:solidFill>
                            <a:schemeClr val="bg1"/>
                          </a:solidFill>
                          <a:effectLst/>
                          <a:latin typeface="Averta Bold" pitchFamily="2" charset="77"/>
                        </a:rPr>
                        <a:t>Total</a:t>
                      </a:r>
                    </a:p>
                  </a:txBody>
                  <a:tcPr marL="360000" marR="360000" marT="9525" marB="0" anchor="ctr">
                    <a:lnL w="635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2203611678"/>
                  </a:ext>
                </a:extLst>
              </a:tr>
              <a:tr h="324290">
                <a:tc gridSpan="4">
                  <a:txBody>
                    <a:bodyPr/>
                    <a:lstStyle/>
                    <a:p>
                      <a:pPr algn="l" fontAlgn="b"/>
                      <a:endParaRPr lang="en-GB" sz="1400" b="0" i="1" u="none" strike="noStrike">
                        <a:solidFill>
                          <a:srgbClr val="000000"/>
                        </a:solidFill>
                        <a:effectLst/>
                        <a:latin typeface="Averta Bold" pitchFamily="2" charset="77"/>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tc hMerge="1">
                  <a:txBody>
                    <a:bodyPr/>
                    <a:lstStyle/>
                    <a:p>
                      <a:endParaRPr lang="en-US"/>
                    </a:p>
                  </a:txBody>
                  <a:tcPr/>
                </a:tc>
                <a:tc hMerge="1">
                  <a:txBody>
                    <a:bodyPr/>
                    <a:lstStyle/>
                    <a:p>
                      <a:pPr algn="ctr" fontAlgn="b"/>
                      <a:endParaRPr lang="en-GB" sz="1100" b="1" i="0" u="none" strike="noStrike">
                        <a:solidFill>
                          <a:srgbClr val="000000"/>
                        </a:solidFill>
                        <a:effectLst/>
                        <a:latin typeface="Averta Bold" pitchFamily="2" charset="77"/>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hMerge="1">
                  <a:txBody>
                    <a:bodyPr/>
                    <a:lstStyle/>
                    <a:p>
                      <a:pPr algn="ctr" fontAlgn="b"/>
                      <a:endParaRPr lang="en-GB" sz="1100" b="1" i="0" u="none" strike="noStrike">
                        <a:solidFill>
                          <a:srgbClr val="000000"/>
                        </a:solidFill>
                        <a:effectLst/>
                        <a:latin typeface="Averta Bold" pitchFamily="2" charset="77"/>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936718106"/>
                  </a:ext>
                </a:extLst>
              </a:tr>
              <a:tr h="324290">
                <a:tc>
                  <a:txBody>
                    <a:bodyPr/>
                    <a:lstStyle/>
                    <a:p>
                      <a:pPr algn="l" fontAlgn="b"/>
                      <a:r>
                        <a:rPr lang="en-GB" sz="1200" b="1" i="0" u="none" strike="noStrike">
                          <a:solidFill>
                            <a:srgbClr val="000000"/>
                          </a:solidFill>
                          <a:effectLst/>
                          <a:latin typeface="Averta Bold" pitchFamily="2" charset="77"/>
                        </a:rPr>
                        <a:t>Research staff</a:t>
                      </a:r>
                    </a:p>
                  </a:txBody>
                  <a:tcPr marL="180000" marR="180000"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u="none" strike="noStrike">
                          <a:solidFill>
                            <a:srgbClr val="000000"/>
                          </a:solidFill>
                          <a:effectLst/>
                          <a:latin typeface="Averta Regular" pitchFamily="2" charset="77"/>
                        </a:rPr>
                        <a:t> £17,575 </a:t>
                      </a:r>
                      <a:endParaRPr lang="en-GB" sz="1200" b="1" i="0" u="none" strike="noStrike">
                        <a:solidFill>
                          <a:srgbClr val="000000"/>
                        </a:solidFill>
                        <a:effectLst/>
                        <a:latin typeface="Averta Bold"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£33,675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£51,250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84867914"/>
                  </a:ext>
                </a:extLst>
              </a:tr>
              <a:tr h="324290">
                <a:tc>
                  <a:txBody>
                    <a:bodyPr/>
                    <a:lstStyle/>
                    <a:p>
                      <a:pPr algn="l" fontAlgn="b"/>
                      <a:r>
                        <a:rPr lang="en-GB" sz="1200" b="1" i="0" u="none" strike="noStrike">
                          <a:solidFill>
                            <a:srgbClr val="000000"/>
                          </a:solidFill>
                          <a:effectLst/>
                          <a:latin typeface="Averta Bold" pitchFamily="2" charset="77"/>
                        </a:rPr>
                        <a:t>Events staff</a:t>
                      </a:r>
                    </a:p>
                  </a:txBody>
                  <a:tcPr marL="180000" marR="180000"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fontAlgn="b"/>
                      <a:endParaRPr lang="en-GB" sz="1200" b="1" i="0" u="none" strike="noStrike">
                        <a:solidFill>
                          <a:srgbClr val="000000"/>
                        </a:solidFill>
                        <a:effectLst/>
                        <a:latin typeface="Averta Bold"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£3,400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£ 3,400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921944606"/>
                  </a:ext>
                </a:extLst>
              </a:tr>
              <a:tr h="324290">
                <a:tc>
                  <a:txBody>
                    <a:bodyPr/>
                    <a:lstStyle/>
                    <a:p>
                      <a:pPr algn="l" fontAlgn="b"/>
                      <a:r>
                        <a:rPr lang="en-GB" sz="1200" b="1" i="0" u="none" strike="noStrike">
                          <a:solidFill>
                            <a:srgbClr val="000000"/>
                          </a:solidFill>
                          <a:effectLst/>
                          <a:latin typeface="Averta Bold" pitchFamily="2" charset="77"/>
                        </a:rPr>
                        <a:t>Communications staff</a:t>
                      </a:r>
                    </a:p>
                  </a:txBody>
                  <a:tcPr marL="180000" marR="180000"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fontAlgn="b"/>
                      <a:endParaRPr lang="en-GB" sz="1200" b="1" i="0" u="none" strike="noStrike">
                        <a:solidFill>
                          <a:srgbClr val="000000"/>
                        </a:solidFill>
                        <a:effectLst/>
                        <a:latin typeface="Averta Bold"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£9,200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£9,200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32925208"/>
                  </a:ext>
                </a:extLst>
              </a:tr>
              <a:tr h="324290">
                <a:tc>
                  <a:txBody>
                    <a:bodyPr/>
                    <a:lstStyle/>
                    <a:p>
                      <a:pPr algn="l" fontAlgn="b"/>
                      <a:r>
                        <a:rPr lang="en-GB" sz="1200" b="1" i="0" u="none" strike="noStrike">
                          <a:solidFill>
                            <a:srgbClr val="000000"/>
                          </a:solidFill>
                          <a:effectLst/>
                          <a:latin typeface="Averta Bold" pitchFamily="2" charset="77"/>
                        </a:rPr>
                        <a:t>Development staff</a:t>
                      </a:r>
                    </a:p>
                  </a:txBody>
                  <a:tcPr marL="180000" marR="180000"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fontAlgn="b"/>
                      <a:r>
                        <a:rPr lang="en-GB" sz="1200" u="none" strike="noStrike">
                          <a:solidFill>
                            <a:srgbClr val="000000"/>
                          </a:solidFill>
                          <a:effectLst/>
                          <a:latin typeface="Averta Regular" pitchFamily="2" charset="77"/>
                        </a:rPr>
                        <a:t> £2,000 </a:t>
                      </a:r>
                      <a:endParaRPr lang="en-GB" sz="1200" b="1" i="0" u="none" strike="noStrike">
                        <a:solidFill>
                          <a:srgbClr val="000000"/>
                        </a:solidFill>
                        <a:effectLst/>
                        <a:latin typeface="Averta Bold"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£5,000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£7,000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63493154"/>
                  </a:ext>
                </a:extLst>
              </a:tr>
              <a:tr h="324290">
                <a:tc>
                  <a:txBody>
                    <a:bodyPr/>
                    <a:lstStyle/>
                    <a:p>
                      <a:pPr algn="l" fontAlgn="b"/>
                      <a:r>
                        <a:rPr lang="en-GB" sz="1200" b="1" i="0" u="none" strike="noStrike">
                          <a:solidFill>
                            <a:srgbClr val="000000"/>
                          </a:solidFill>
                          <a:effectLst/>
                          <a:latin typeface="Averta Bold" pitchFamily="2" charset="77"/>
                        </a:rPr>
                        <a:t>Events costs</a:t>
                      </a:r>
                    </a:p>
                  </a:txBody>
                  <a:tcPr marL="180000" marR="180000"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fontAlgn="b"/>
                      <a:endParaRPr lang="en-GB" sz="1200" b="1" i="0" u="none" strike="noStrike">
                        <a:solidFill>
                          <a:srgbClr val="000000"/>
                        </a:solidFill>
                        <a:effectLst/>
                        <a:latin typeface="Averta Bold"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£5,250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£5,250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24034195"/>
                  </a:ext>
                </a:extLst>
              </a:tr>
              <a:tr h="324290">
                <a:tc>
                  <a:txBody>
                    <a:bodyPr/>
                    <a:lstStyle/>
                    <a:p>
                      <a:pPr algn="l" fontAlgn="b"/>
                      <a:r>
                        <a:rPr lang="en-GB" sz="1200" b="1" i="0" u="none" strike="noStrike">
                          <a:solidFill>
                            <a:srgbClr val="000000"/>
                          </a:solidFill>
                          <a:effectLst/>
                          <a:latin typeface="Averta Bold" pitchFamily="2" charset="77"/>
                        </a:rPr>
                        <a:t>Design, editing and printing costs</a:t>
                      </a:r>
                    </a:p>
                  </a:txBody>
                  <a:tcPr marL="180000" marR="180000"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a:txBody>
                    <a:bodyPr/>
                    <a:lstStyle/>
                    <a:p>
                      <a:pPr algn="ctr" fontAlgn="b"/>
                      <a:endParaRPr lang="en-GB" sz="1200" b="1" i="0" u="none" strike="noStrike">
                        <a:solidFill>
                          <a:srgbClr val="000000"/>
                        </a:solidFill>
                        <a:effectLst/>
                        <a:latin typeface="Averta Bold"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£2,500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£2,500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77761363"/>
                  </a:ext>
                </a:extLst>
              </a:tr>
              <a:tr h="324290">
                <a:tc>
                  <a:txBody>
                    <a:bodyPr/>
                    <a:lstStyle/>
                    <a:p>
                      <a:pPr algn="l" fontAlgn="b"/>
                      <a:r>
                        <a:rPr lang="en-GB" sz="1200" b="1" i="0" u="none" strike="noStrike">
                          <a:solidFill>
                            <a:srgbClr val="000000"/>
                          </a:solidFill>
                          <a:effectLst/>
                          <a:latin typeface="Averta Bold" pitchFamily="2" charset="77"/>
                        </a:rPr>
                        <a:t>Overheads</a:t>
                      </a:r>
                    </a:p>
                  </a:txBody>
                  <a:tcPr marL="180000" marR="180000"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solidFill>
                  </a:tcPr>
                </a:tc>
                <a:tc>
                  <a:txBody>
                    <a:bodyPr/>
                    <a:lstStyle/>
                    <a:p>
                      <a:pPr algn="ctr" fontAlgn="b"/>
                      <a:r>
                        <a:rPr lang="en-GB" sz="1200" u="none" strike="noStrike">
                          <a:solidFill>
                            <a:srgbClr val="000000"/>
                          </a:solidFill>
                          <a:effectLst/>
                          <a:latin typeface="Averta Regular" pitchFamily="2" charset="77"/>
                        </a:rPr>
                        <a:t> £5,870 </a:t>
                      </a:r>
                      <a:endParaRPr lang="en-GB" sz="1200" b="1" i="0" u="none" strike="noStrike">
                        <a:solidFill>
                          <a:srgbClr val="000000"/>
                        </a:solidFill>
                        <a:effectLst/>
                        <a:latin typeface="Averta Bold"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£17,710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£23,580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284938184"/>
                  </a:ext>
                </a:extLst>
              </a:tr>
              <a:tr h="324290">
                <a:tc gridSpan="4">
                  <a:txBody>
                    <a:bodyPr/>
                    <a:lstStyle/>
                    <a:p>
                      <a:pPr algn="ctr" fontAlgn="b"/>
                      <a:endParaRPr lang="en-GB" sz="1200" b="1" i="0" u="none" strike="noStrike">
                        <a:solidFill>
                          <a:srgbClr val="000000"/>
                        </a:solidFill>
                        <a:effectLst/>
                        <a:latin typeface="Averta Bold" pitchFamily="2" charset="77"/>
                      </a:endParaRPr>
                    </a:p>
                  </a:txBody>
                  <a:tcPr marL="0" marR="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tc hMerge="1">
                  <a:txBody>
                    <a:bodyPr/>
                    <a:lstStyle/>
                    <a:p>
                      <a:pPr algn="ctr" fontAlgn="b"/>
                      <a:endParaRPr lang="en-GB" sz="1000" b="1" i="0" u="none" strike="noStrike">
                        <a:solidFill>
                          <a:srgbClr val="000000"/>
                        </a:solidFill>
                        <a:effectLst/>
                        <a:latin typeface="Averta Bold" pitchFamily="2" charset="77"/>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tc hMerge="1">
                  <a:txBody>
                    <a:bodyPr/>
                    <a:lstStyle/>
                    <a:p>
                      <a:pPr algn="ctr" fontAlgn="b"/>
                      <a:endParaRPr lang="en-GB" sz="1000" b="0" i="0" u="none" strike="noStrike">
                        <a:solidFill>
                          <a:srgbClr val="000000"/>
                        </a:solidFill>
                        <a:effectLst/>
                        <a:latin typeface="Averta Regular" pitchFamily="2" charset="77"/>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tc hMerge="1">
                  <a:txBody>
                    <a:bodyPr/>
                    <a:lstStyle/>
                    <a:p>
                      <a:pPr algn="ctr" fontAlgn="b"/>
                      <a:endParaRPr lang="en-GB" sz="1000" b="0" i="0" u="none" strike="noStrike">
                        <a:solidFill>
                          <a:srgbClr val="000000"/>
                        </a:solidFill>
                        <a:effectLst/>
                        <a:latin typeface="Averta Regular" pitchFamily="2" charset="77"/>
                      </a:endParaRP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extLst>
                  <a:ext uri="{0D108BD9-81ED-4DB2-BD59-A6C34878D82A}">
                    <a16:rowId xmlns:a16="http://schemas.microsoft.com/office/drawing/2014/main" val="486226317"/>
                  </a:ext>
                </a:extLst>
              </a:tr>
              <a:tr h="324290">
                <a:tc>
                  <a:txBody>
                    <a:bodyPr/>
                    <a:lstStyle/>
                    <a:p>
                      <a:pPr algn="l" fontAlgn="t"/>
                      <a:r>
                        <a:rPr lang="en-GB" sz="1200" b="1" i="0" u="none" strike="noStrike">
                          <a:solidFill>
                            <a:schemeClr val="bg1"/>
                          </a:solidFill>
                          <a:effectLst/>
                          <a:latin typeface="Averta Bold" pitchFamily="2" charset="77"/>
                        </a:rPr>
                        <a:t>Total </a:t>
                      </a:r>
                    </a:p>
                  </a:txBody>
                  <a:tcPr marL="180000" marR="180000" marT="9525"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2"/>
                    </a:solidFill>
                  </a:tcPr>
                </a:tc>
                <a:tc>
                  <a:txBody>
                    <a:bodyPr/>
                    <a:lstStyle/>
                    <a:p>
                      <a:pPr algn="ctr" fontAlgn="t"/>
                      <a:r>
                        <a:rPr lang="en-GB" sz="1200" u="none" strike="noStrike">
                          <a:solidFill>
                            <a:srgbClr val="000000"/>
                          </a:solidFill>
                          <a:effectLst/>
                          <a:latin typeface="Averta Regular" pitchFamily="2" charset="77"/>
                        </a:rPr>
                        <a:t> £25,445 </a:t>
                      </a:r>
                      <a:endParaRPr lang="en-GB" sz="1200" b="1" i="0" u="none" strike="noStrike">
                        <a:solidFill>
                          <a:srgbClr val="000000"/>
                        </a:solidFill>
                        <a:effectLst/>
                        <a:latin typeface="Averta Bold"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£76,735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u="none" strike="noStrike">
                          <a:solidFill>
                            <a:srgbClr val="000000"/>
                          </a:solidFill>
                          <a:effectLst/>
                          <a:latin typeface="Averta Regular" pitchFamily="2" charset="77"/>
                        </a:rPr>
                        <a:t> £102,180 </a:t>
                      </a:r>
                      <a:endParaRPr lang="en-GB" sz="1200" b="0" i="0" u="none" strike="noStrike">
                        <a:solidFill>
                          <a:srgbClr val="000000"/>
                        </a:solidFill>
                        <a:effectLst/>
                        <a:latin typeface="Averta Regular" pitchFamily="2" charset="77"/>
                      </a:endParaRPr>
                    </a:p>
                  </a:txBody>
                  <a:tcPr marL="360000" marR="36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547635741"/>
                  </a:ext>
                </a:extLst>
              </a:tr>
            </a:tbl>
          </a:graphicData>
        </a:graphic>
      </p:graphicFrame>
      <p:sp>
        <p:nvSpPr>
          <p:cNvPr id="3" name="Text Placeholder 2">
            <a:extLst>
              <a:ext uri="{FF2B5EF4-FFF2-40B4-BE49-F238E27FC236}">
                <a16:creationId xmlns:a16="http://schemas.microsoft.com/office/drawing/2014/main" id="{4693CF8B-185B-D043-A18E-0FFAEAE50996}"/>
              </a:ext>
            </a:extLst>
          </p:cNvPr>
          <p:cNvSpPr>
            <a:spLocks noGrp="1"/>
          </p:cNvSpPr>
          <p:nvPr>
            <p:ph type="body" sz="quarter" idx="11" hasCustomPrompt="1"/>
          </p:nvPr>
        </p:nvSpPr>
        <p:spPr>
          <a:xfrm>
            <a:off x="344488" y="4592714"/>
            <a:ext cx="9197975" cy="1896986"/>
          </a:xfrm>
          <a:prstGeom prst="rect">
            <a:avLst/>
          </a:prstGeom>
        </p:spPr>
        <p:txBody>
          <a:bodyPr anchor="ctr"/>
          <a:lstStyle>
            <a:lvl1pPr>
              <a:lnSpc>
                <a:spcPts val="1800"/>
              </a:lnSpc>
              <a:spcBef>
                <a:spcPts val="0"/>
              </a:spcBef>
              <a:spcAft>
                <a:spcPts val="1000"/>
              </a:spcAft>
              <a:buClr>
                <a:schemeClr val="accent1"/>
              </a:buClr>
              <a:defRPr sz="1400" b="0" i="0">
                <a:latin typeface="Averta Regular" pitchFamily="2" charset="77"/>
              </a:defRPr>
            </a:lvl1pPr>
          </a:lstStyle>
          <a:p>
            <a:pPr lvl="0"/>
            <a:r>
              <a:rPr lang="en-US"/>
              <a:t>Point 1</a:t>
            </a:r>
          </a:p>
          <a:p>
            <a:pPr lvl="0"/>
            <a:r>
              <a:rPr lang="en-US"/>
              <a:t>Point 2</a:t>
            </a:r>
          </a:p>
          <a:p>
            <a:pPr lvl="0"/>
            <a:r>
              <a:rPr lang="en-US"/>
              <a:t>Point 3</a:t>
            </a:r>
          </a:p>
          <a:p>
            <a:pPr lvl="0"/>
            <a:r>
              <a:rPr lang="en-US"/>
              <a:t>Point 4</a:t>
            </a:r>
          </a:p>
        </p:txBody>
      </p:sp>
    </p:spTree>
    <p:extLst>
      <p:ext uri="{BB962C8B-B14F-4D97-AF65-F5344CB8AC3E}">
        <p14:creationId xmlns:p14="http://schemas.microsoft.com/office/powerpoint/2010/main" val="4073244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Risks">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A3862E30-0153-B540-98DA-0887CC1439AD}"/>
              </a:ext>
            </a:extLst>
          </p:cNvPr>
          <p:cNvSpPr>
            <a:spLocks noGrp="1"/>
          </p:cNvSpPr>
          <p:nvPr>
            <p:ph type="body" sz="quarter" idx="10" hasCustomPrompt="1"/>
          </p:nvPr>
        </p:nvSpPr>
        <p:spPr>
          <a:xfrm>
            <a:off x="344488" y="290831"/>
            <a:ext cx="9197975" cy="369570"/>
          </a:xfrm>
          <a:prstGeom prst="rect">
            <a:avLst/>
          </a:prstGeom>
        </p:spPr>
        <p:txBody>
          <a:bodyPr/>
          <a:lstStyle>
            <a:lvl1pPr marL="0" indent="0" algn="l">
              <a:buNone/>
              <a:defRPr sz="3200" b="1" i="0">
                <a:latin typeface="Averta Bold" pitchFamily="2" charset="77"/>
              </a:defRPr>
            </a:lvl1pPr>
          </a:lstStyle>
          <a:p>
            <a:pPr lvl="0"/>
            <a:r>
              <a:rPr lang="en-US"/>
              <a:t>Risks and mitigations</a:t>
            </a:r>
          </a:p>
        </p:txBody>
      </p:sp>
      <p:graphicFrame>
        <p:nvGraphicFramePr>
          <p:cNvPr id="7" name="Content Placeholder 3">
            <a:extLst>
              <a:ext uri="{FF2B5EF4-FFF2-40B4-BE49-F238E27FC236}">
                <a16:creationId xmlns:a16="http://schemas.microsoft.com/office/drawing/2014/main" id="{78752821-6598-9148-99AC-92A022F0976E}"/>
              </a:ext>
            </a:extLst>
          </p:cNvPr>
          <p:cNvGraphicFramePr>
            <a:graphicFrameLocks/>
          </p:cNvGraphicFramePr>
          <p:nvPr>
            <p:extLst>
              <p:ext uri="{D42A27DB-BD31-4B8C-83A1-F6EECF244321}">
                <p14:modId xmlns:p14="http://schemas.microsoft.com/office/powerpoint/2010/main" val="2558447715"/>
              </p:ext>
            </p:extLst>
          </p:nvPr>
        </p:nvGraphicFramePr>
        <p:xfrm>
          <a:off x="363537" y="1026928"/>
          <a:ext cx="9197975" cy="5096396"/>
        </p:xfrm>
        <a:graphic>
          <a:graphicData uri="http://schemas.openxmlformats.org/drawingml/2006/table">
            <a:tbl>
              <a:tblPr firstRow="1" bandRow="1">
                <a:tableStyleId>{E929F9F4-4A8F-4326-A1B4-22849713DDAB}</a:tableStyleId>
              </a:tblPr>
              <a:tblGrid>
                <a:gridCol w="2275594">
                  <a:extLst>
                    <a:ext uri="{9D8B030D-6E8A-4147-A177-3AD203B41FA5}">
                      <a16:colId xmlns:a16="http://schemas.microsoft.com/office/drawing/2014/main" val="2709443536"/>
                    </a:ext>
                  </a:extLst>
                </a:gridCol>
                <a:gridCol w="6922381">
                  <a:extLst>
                    <a:ext uri="{9D8B030D-6E8A-4147-A177-3AD203B41FA5}">
                      <a16:colId xmlns:a16="http://schemas.microsoft.com/office/drawing/2014/main" val="775734659"/>
                    </a:ext>
                  </a:extLst>
                </a:gridCol>
              </a:tblGrid>
              <a:tr h="540000">
                <a:tc>
                  <a:txBody>
                    <a:bodyPr/>
                    <a:lstStyle/>
                    <a:p>
                      <a:pPr algn="ctr">
                        <a:lnSpc>
                          <a:spcPts val="1600"/>
                        </a:lnSpc>
                      </a:pPr>
                      <a:r>
                        <a:rPr lang="en-US">
                          <a:solidFill>
                            <a:schemeClr val="tx1"/>
                          </a:solidFill>
                          <a:latin typeface="Averta Regular" pitchFamily="2" charset="77"/>
                        </a:rPr>
                        <a:t>Risk</a:t>
                      </a:r>
                    </a:p>
                  </a:txBody>
                  <a:tcPr anchor="ctr">
                    <a:lnL w="6350" cap="flat" cmpd="sng" algn="ctr">
                      <a:solidFill>
                        <a:schemeClr val="bg2"/>
                      </a:solidFill>
                      <a:prstDash val="solid"/>
                      <a:round/>
                      <a:headEnd type="none" w="med" len="med"/>
                      <a:tailEnd type="none" w="med" len="med"/>
                    </a:lnL>
                    <a:lnR w="6350" cap="flat" cmpd="sng" algn="ctr">
                      <a:solidFill>
                        <a:schemeClr val="bg1"/>
                      </a:solidFill>
                      <a:prstDash val="solid"/>
                      <a:round/>
                      <a:headEnd type="none" w="med" len="med"/>
                      <a:tailEnd type="none" w="med" len="med"/>
                    </a:lnR>
                    <a:lnB w="6350" cap="flat" cmpd="sng" algn="ctr">
                      <a:solidFill>
                        <a:schemeClr val="bg2"/>
                      </a:solidFill>
                      <a:prstDash val="solid"/>
                      <a:round/>
                      <a:headEnd type="none" w="med" len="med"/>
                      <a:tailEnd type="none" w="med" len="med"/>
                    </a:lnB>
                    <a:solidFill>
                      <a:schemeClr val="accent1"/>
                    </a:solidFill>
                  </a:tcPr>
                </a:tc>
                <a:tc>
                  <a:txBody>
                    <a:bodyPr/>
                    <a:lstStyle/>
                    <a:p>
                      <a:pPr algn="ctr">
                        <a:lnSpc>
                          <a:spcPts val="1600"/>
                        </a:lnSpc>
                      </a:pPr>
                      <a:r>
                        <a:rPr lang="en-US">
                          <a:solidFill>
                            <a:schemeClr val="tx1"/>
                          </a:solidFill>
                          <a:latin typeface="Averta Regular" pitchFamily="2" charset="77"/>
                        </a:rPr>
                        <a:t>Mitigation</a:t>
                      </a:r>
                    </a:p>
                  </a:txBody>
                  <a:tcPr anchor="ctr">
                    <a:lnL w="635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B w="635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1770517482"/>
                  </a:ext>
                </a:extLst>
              </a:tr>
              <a:tr h="540000">
                <a:tc>
                  <a:txBody>
                    <a:bodyPr/>
                    <a:lstStyle/>
                    <a:p>
                      <a:pPr>
                        <a:lnSpc>
                          <a:spcPts val="1600"/>
                        </a:lnSpc>
                      </a:pPr>
                      <a:r>
                        <a:rPr lang="en-US" sz="1200" b="1">
                          <a:solidFill>
                            <a:schemeClr val="tx1"/>
                          </a:solidFill>
                          <a:latin typeface="Averta Bold" pitchFamily="2" charset="77"/>
                        </a:rPr>
                        <a:t>Lack of buy-in from London government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ts val="1600"/>
                        </a:lnSpc>
                      </a:pPr>
                      <a:r>
                        <a:rPr lang="en-US" sz="1200">
                          <a:solidFill>
                            <a:schemeClr val="tx1"/>
                          </a:solidFill>
                          <a:latin typeface="Averta Regular" pitchFamily="2" charset="77"/>
                        </a:rPr>
                        <a:t>Engage London government from earliest stage. Draw on strong relations </a:t>
                      </a:r>
                      <a:r>
                        <a:rPr lang="en-US" sz="1200" err="1">
                          <a:solidFill>
                            <a:schemeClr val="tx1"/>
                          </a:solidFill>
                          <a:latin typeface="Averta Regular" pitchFamily="2" charset="77"/>
                        </a:rPr>
                        <a:t>CfL</a:t>
                      </a:r>
                      <a:r>
                        <a:rPr lang="en-US" sz="1200">
                          <a:solidFill>
                            <a:schemeClr val="tx1"/>
                          </a:solidFill>
                          <a:latin typeface="Averta Regular" pitchFamily="2" charset="77"/>
                        </a:rPr>
                        <a:t> and partners have with London government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007299517"/>
                  </a:ext>
                </a:extLst>
              </a:tr>
              <a:tr h="273600">
                <a:tc gridSpan="2">
                  <a:txBody>
                    <a:bodyPr/>
                    <a:lstStyle/>
                    <a:p>
                      <a:pPr>
                        <a:lnSpc>
                          <a:spcPts val="1600"/>
                        </a:lnSpc>
                      </a:pPr>
                      <a:endParaRPr lang="en-US" sz="1200" b="1">
                        <a:solidFill>
                          <a:schemeClr val="tx1"/>
                        </a:solidFill>
                        <a:latin typeface="Averta Bold" pitchFamily="2" charset="77"/>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tc hMerge="1">
                  <a:txBody>
                    <a:bodyPr/>
                    <a:lstStyle/>
                    <a:p>
                      <a:pPr>
                        <a:lnSpc>
                          <a:spcPts val="1600"/>
                        </a:lnSpc>
                      </a:pPr>
                      <a:endParaRPr lang="en-US" sz="1200">
                        <a:solidFill>
                          <a:schemeClr val="tx1"/>
                        </a:solidFill>
                        <a:latin typeface="Averta Regular" pitchFamily="2" charset="77"/>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24856285"/>
                  </a:ext>
                </a:extLst>
              </a:tr>
              <a:tr h="540000">
                <a:tc>
                  <a:txBody>
                    <a:bodyPr/>
                    <a:lstStyle/>
                    <a:p>
                      <a:pPr>
                        <a:lnSpc>
                          <a:spcPts val="1600"/>
                        </a:lnSpc>
                      </a:pPr>
                      <a:r>
                        <a:rPr lang="en-US" sz="1200" b="1">
                          <a:solidFill>
                            <a:schemeClr val="tx1"/>
                          </a:solidFill>
                          <a:latin typeface="Averta Bold" pitchFamily="2" charset="77"/>
                        </a:rPr>
                        <a:t>Lack of buy-in from national government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nSpc>
                          <a:spcPts val="1600"/>
                        </a:lnSpc>
                      </a:pPr>
                      <a:r>
                        <a:rPr lang="en-US" sz="1200">
                          <a:solidFill>
                            <a:schemeClr val="tx1"/>
                          </a:solidFill>
                          <a:latin typeface="Averta Regular" pitchFamily="2" charset="77"/>
                        </a:rPr>
                        <a:t>Engage London and other MPs in the project from earliest stages. Cultivate project champions with civil service and political party leaders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33410144"/>
                  </a:ext>
                </a:extLst>
              </a:tr>
              <a:tr h="273600">
                <a:tc gridSpan="2">
                  <a:txBody>
                    <a:bodyPr/>
                    <a:lstStyle/>
                    <a:p>
                      <a:pPr marL="0" marR="0" lvl="0" indent="0" algn="l" defTabSz="914400" rtl="0" eaLnBrk="1" fontAlgn="auto" latinLnBrk="0" hangingPunct="1">
                        <a:lnSpc>
                          <a:spcPts val="16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verta Bold" pitchFamily="2" charset="77"/>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verta Bold" pitchFamily="2" charset="77"/>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18496968"/>
                  </a:ext>
                </a:extLst>
              </a:tr>
              <a:tr h="900000">
                <a:tc>
                  <a:txBody>
                    <a:bodyPr/>
                    <a:lstStyle/>
                    <a:p>
                      <a:pPr marL="0" algn="l" defTabSz="617220" rtl="0" eaLnBrk="1" latinLnBrk="0" hangingPunct="1">
                        <a:lnSpc>
                          <a:spcPts val="1600"/>
                        </a:lnSpc>
                      </a:pPr>
                      <a:r>
                        <a:rPr lang="en-US" sz="1200" b="1" kern="1200">
                          <a:solidFill>
                            <a:schemeClr val="tx1"/>
                          </a:solidFill>
                          <a:latin typeface="Averta Bold" pitchFamily="2" charset="77"/>
                          <a:ea typeface="+mn-ea"/>
                          <a:cs typeface="+mn-cs"/>
                        </a:rPr>
                        <a:t>Project seen as out of touch with concerns &amp; values of ordinary Londoners</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algn="l" defTabSz="617220" rtl="0" eaLnBrk="1" latinLnBrk="0" hangingPunct="1">
                        <a:lnSpc>
                          <a:spcPts val="1600"/>
                        </a:lnSpc>
                      </a:pPr>
                      <a:r>
                        <a:rPr lang="en-US" sz="1200" kern="1200">
                          <a:solidFill>
                            <a:schemeClr val="tx1"/>
                          </a:solidFill>
                          <a:latin typeface="Averta Regular" pitchFamily="2" charset="77"/>
                          <a:ea typeface="+mn-ea"/>
                          <a:cs typeface="+mn-cs"/>
                        </a:rPr>
                        <a:t>Ensure strong engagement with London civil society and ordinary Londoners through use of community convention, youth panel, focus groups or citizens’ assemblies.  Ensure diverse range of voices around the table at every stage of project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59788795"/>
                  </a:ext>
                </a:extLst>
              </a:tr>
              <a:tr h="273600">
                <a:tc gridSpan="2">
                  <a:txBody>
                    <a:bodyPr/>
                    <a:lstStyle/>
                    <a:p>
                      <a:pPr marL="0" algn="l" defTabSz="617220" rtl="0" eaLnBrk="1" latinLnBrk="0" hangingPunct="1">
                        <a:lnSpc>
                          <a:spcPts val="1600"/>
                        </a:lnSpc>
                      </a:pPr>
                      <a:endParaRPr lang="en-US" sz="1200" b="1" kern="1200">
                        <a:solidFill>
                          <a:schemeClr val="tx1"/>
                        </a:solidFill>
                        <a:latin typeface="Averta Bold" pitchFamily="2" charset="77"/>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tc hMerge="1">
                  <a:txBody>
                    <a:bodyPr/>
                    <a:lstStyle/>
                    <a:p>
                      <a:pPr marL="0" algn="l" defTabSz="617220" rtl="0" eaLnBrk="1" latinLnBrk="0" hangingPunct="1">
                        <a:lnSpc>
                          <a:spcPts val="1600"/>
                        </a:lnSpc>
                      </a:pPr>
                      <a:endParaRPr lang="en-US" sz="1200" kern="1200">
                        <a:solidFill>
                          <a:schemeClr val="tx1"/>
                        </a:solidFill>
                        <a:latin typeface="Averta Regular" pitchFamily="2" charset="77"/>
                        <a:ea typeface="+mn-ea"/>
                        <a:cs typeface="+mn-cs"/>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36254511"/>
                  </a:ext>
                </a:extLst>
              </a:tr>
              <a:tr h="900000">
                <a:tc>
                  <a:txBody>
                    <a:bodyPr/>
                    <a:lstStyle/>
                    <a:p>
                      <a:pPr marL="0" marR="0" lvl="0" indent="0" algn="l" defTabSz="617220" rtl="0" eaLnBrk="1" fontAlgn="auto" latinLnBrk="0" hangingPunct="1">
                        <a:lnSpc>
                          <a:spcPts val="1600"/>
                        </a:lnSpc>
                        <a:spcBef>
                          <a:spcPts val="0"/>
                        </a:spcBef>
                        <a:spcAft>
                          <a:spcPts val="0"/>
                        </a:spcAft>
                        <a:buClrTx/>
                        <a:buSzTx/>
                        <a:buFontTx/>
                        <a:buNone/>
                        <a:tabLst/>
                        <a:defRPr/>
                      </a:pPr>
                      <a:r>
                        <a:rPr lang="en-US" sz="1200" b="1">
                          <a:solidFill>
                            <a:schemeClr val="tx1"/>
                          </a:solidFill>
                          <a:latin typeface="Averta Bold" pitchFamily="2" charset="77"/>
                        </a:rPr>
                        <a:t>Funding targets not met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617220" rtl="0" eaLnBrk="1" fontAlgn="auto" latinLnBrk="0" hangingPunct="1">
                        <a:lnSpc>
                          <a:spcPts val="1600"/>
                        </a:lnSpc>
                        <a:spcBef>
                          <a:spcPts val="0"/>
                        </a:spcBef>
                        <a:spcAft>
                          <a:spcPts val="0"/>
                        </a:spcAft>
                        <a:buClrTx/>
                        <a:buSzTx/>
                        <a:buFontTx/>
                        <a:buNone/>
                        <a:tabLst/>
                        <a:defRPr/>
                      </a:pPr>
                      <a:r>
                        <a:rPr lang="en-US" sz="1200">
                          <a:solidFill>
                            <a:schemeClr val="tx1"/>
                          </a:solidFill>
                          <a:latin typeface="Averta Regular" pitchFamily="2" charset="77"/>
                        </a:rPr>
                        <a:t>Ensure enough time and resource directed to fundraising (Hence full project not starting till Q3 2020). Use trustees and others senior </a:t>
                      </a:r>
                      <a:r>
                        <a:rPr lang="en-US" sz="1200" err="1">
                          <a:solidFill>
                            <a:schemeClr val="tx1"/>
                          </a:solidFill>
                          <a:latin typeface="Averta Regular" pitchFamily="2" charset="77"/>
                        </a:rPr>
                        <a:t>CfL</a:t>
                      </a:r>
                      <a:r>
                        <a:rPr lang="en-US" sz="1200">
                          <a:solidFill>
                            <a:schemeClr val="tx1"/>
                          </a:solidFill>
                          <a:latin typeface="Averta Regular" pitchFamily="2" charset="77"/>
                        </a:rPr>
                        <a:t> supporters to help with fundraising. As last resort adapt project in accordance with budget</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846852558"/>
                  </a:ext>
                </a:extLst>
              </a:tr>
              <a:tr h="280800">
                <a:tc>
                  <a:txBody>
                    <a:bodyPr/>
                    <a:lstStyle/>
                    <a:p>
                      <a:pPr>
                        <a:lnSpc>
                          <a:spcPts val="1600"/>
                        </a:lnSpc>
                      </a:pPr>
                      <a:endParaRPr lang="en-US" sz="1200" b="1">
                        <a:solidFill>
                          <a:schemeClr val="tx1"/>
                        </a:solidFill>
                        <a:latin typeface="Averta Bold" pitchFamily="2" charset="77"/>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tc>
                  <a:txBody>
                    <a:bodyPr/>
                    <a:lstStyle/>
                    <a:p>
                      <a:pPr marL="0" marR="0" lvl="0" indent="0" algn="l" defTabSz="617220" rtl="0" eaLnBrk="1" fontAlgn="auto" latinLnBrk="0" hangingPunct="1">
                        <a:lnSpc>
                          <a:spcPts val="1600"/>
                        </a:lnSpc>
                        <a:spcBef>
                          <a:spcPts val="0"/>
                        </a:spcBef>
                        <a:spcAft>
                          <a:spcPts val="0"/>
                        </a:spcAft>
                        <a:buClrTx/>
                        <a:buSzTx/>
                        <a:buFontTx/>
                        <a:buNone/>
                        <a:tabLst/>
                        <a:defRPr/>
                      </a:pPr>
                      <a:endParaRPr lang="en-US" sz="1200">
                        <a:solidFill>
                          <a:schemeClr val="tx1"/>
                        </a:solidFill>
                        <a:latin typeface="Averta Regular" pitchFamily="2" charset="77"/>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pattFill prst="ltUpDiag">
                      <a:fgClr>
                        <a:schemeClr val="bg2"/>
                      </a:fgClr>
                      <a:bgClr>
                        <a:schemeClr val="bg1"/>
                      </a:bgClr>
                    </a:pattFill>
                  </a:tcPr>
                </a:tc>
                <a:extLst>
                  <a:ext uri="{0D108BD9-81ED-4DB2-BD59-A6C34878D82A}">
                    <a16:rowId xmlns:a16="http://schemas.microsoft.com/office/drawing/2014/main" val="1984400217"/>
                  </a:ext>
                </a:extLst>
              </a:tr>
              <a:tr h="540000">
                <a:tc>
                  <a:txBody>
                    <a:bodyPr/>
                    <a:lstStyle/>
                    <a:p>
                      <a:pPr>
                        <a:lnSpc>
                          <a:spcPts val="1600"/>
                        </a:lnSpc>
                      </a:pPr>
                      <a:r>
                        <a:rPr lang="en-US" sz="1200" b="1">
                          <a:solidFill>
                            <a:schemeClr val="tx1"/>
                          </a:solidFill>
                          <a:latin typeface="Averta Bold" pitchFamily="2" charset="77"/>
                        </a:rPr>
                        <a:t>Lack of realism</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617220" rtl="0" eaLnBrk="1" fontAlgn="auto" latinLnBrk="0" hangingPunct="1">
                        <a:lnSpc>
                          <a:spcPts val="1600"/>
                        </a:lnSpc>
                        <a:spcBef>
                          <a:spcPts val="0"/>
                        </a:spcBef>
                        <a:spcAft>
                          <a:spcPts val="0"/>
                        </a:spcAft>
                        <a:buClrTx/>
                        <a:buSzTx/>
                        <a:buFontTx/>
                        <a:buNone/>
                        <a:tabLst/>
                        <a:defRPr/>
                      </a:pPr>
                      <a:r>
                        <a:rPr lang="en-US" sz="1200">
                          <a:solidFill>
                            <a:schemeClr val="tx1"/>
                          </a:solidFill>
                          <a:latin typeface="Averta Regular" pitchFamily="2" charset="77"/>
                        </a:rPr>
                        <a:t>Firm evidence base, wide engagement with London experts and communities. Action plan rooted in current resources, but also making case for change.</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707450329"/>
                  </a:ext>
                </a:extLst>
              </a:tr>
            </a:tbl>
          </a:graphicData>
        </a:graphic>
      </p:graphicFrame>
    </p:spTree>
    <p:extLst>
      <p:ext uri="{BB962C8B-B14F-4D97-AF65-F5344CB8AC3E}">
        <p14:creationId xmlns:p14="http://schemas.microsoft.com/office/powerpoint/2010/main" val="19440689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roject management">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7CFAC33-B84E-8F47-9A46-51AB532B8A1F}"/>
              </a:ext>
            </a:extLst>
          </p:cNvPr>
          <p:cNvGraphicFramePr>
            <a:graphicFrameLocks noGrp="1"/>
          </p:cNvGraphicFramePr>
          <p:nvPr>
            <p:extLst>
              <p:ext uri="{D42A27DB-BD31-4B8C-83A1-F6EECF244321}">
                <p14:modId xmlns:p14="http://schemas.microsoft.com/office/powerpoint/2010/main" val="3078840307"/>
              </p:ext>
            </p:extLst>
          </p:nvPr>
        </p:nvGraphicFramePr>
        <p:xfrm>
          <a:off x="344487" y="358775"/>
          <a:ext cx="9197978" cy="6065891"/>
        </p:xfrm>
        <a:graphic>
          <a:graphicData uri="http://schemas.openxmlformats.org/drawingml/2006/table">
            <a:tbl>
              <a:tblPr>
                <a:tableStyleId>{5C22544A-7EE6-4342-B048-85BDC9FD1C3A}</a:tableStyleId>
              </a:tblPr>
              <a:tblGrid>
                <a:gridCol w="1663914">
                  <a:extLst>
                    <a:ext uri="{9D8B030D-6E8A-4147-A177-3AD203B41FA5}">
                      <a16:colId xmlns:a16="http://schemas.microsoft.com/office/drawing/2014/main" val="643916012"/>
                    </a:ext>
                  </a:extLst>
                </a:gridCol>
                <a:gridCol w="713709">
                  <a:extLst>
                    <a:ext uri="{9D8B030D-6E8A-4147-A177-3AD203B41FA5}">
                      <a16:colId xmlns:a16="http://schemas.microsoft.com/office/drawing/2014/main" val="1576306411"/>
                    </a:ext>
                  </a:extLst>
                </a:gridCol>
                <a:gridCol w="713709">
                  <a:extLst>
                    <a:ext uri="{9D8B030D-6E8A-4147-A177-3AD203B41FA5}">
                      <a16:colId xmlns:a16="http://schemas.microsoft.com/office/drawing/2014/main" val="2035398996"/>
                    </a:ext>
                  </a:extLst>
                </a:gridCol>
                <a:gridCol w="713709">
                  <a:extLst>
                    <a:ext uri="{9D8B030D-6E8A-4147-A177-3AD203B41FA5}">
                      <a16:colId xmlns:a16="http://schemas.microsoft.com/office/drawing/2014/main" val="3957803698"/>
                    </a:ext>
                  </a:extLst>
                </a:gridCol>
                <a:gridCol w="713709">
                  <a:extLst>
                    <a:ext uri="{9D8B030D-6E8A-4147-A177-3AD203B41FA5}">
                      <a16:colId xmlns:a16="http://schemas.microsoft.com/office/drawing/2014/main" val="3088920567"/>
                    </a:ext>
                  </a:extLst>
                </a:gridCol>
                <a:gridCol w="713709">
                  <a:extLst>
                    <a:ext uri="{9D8B030D-6E8A-4147-A177-3AD203B41FA5}">
                      <a16:colId xmlns:a16="http://schemas.microsoft.com/office/drawing/2014/main" val="42232426"/>
                    </a:ext>
                  </a:extLst>
                </a:gridCol>
                <a:gridCol w="713709">
                  <a:extLst>
                    <a:ext uri="{9D8B030D-6E8A-4147-A177-3AD203B41FA5}">
                      <a16:colId xmlns:a16="http://schemas.microsoft.com/office/drawing/2014/main" val="1440322312"/>
                    </a:ext>
                  </a:extLst>
                </a:gridCol>
                <a:gridCol w="713709">
                  <a:extLst>
                    <a:ext uri="{9D8B030D-6E8A-4147-A177-3AD203B41FA5}">
                      <a16:colId xmlns:a16="http://schemas.microsoft.com/office/drawing/2014/main" val="1156233626"/>
                    </a:ext>
                  </a:extLst>
                </a:gridCol>
                <a:gridCol w="713709">
                  <a:extLst>
                    <a:ext uri="{9D8B030D-6E8A-4147-A177-3AD203B41FA5}">
                      <a16:colId xmlns:a16="http://schemas.microsoft.com/office/drawing/2014/main" val="2923981097"/>
                    </a:ext>
                  </a:extLst>
                </a:gridCol>
                <a:gridCol w="713709">
                  <a:extLst>
                    <a:ext uri="{9D8B030D-6E8A-4147-A177-3AD203B41FA5}">
                      <a16:colId xmlns:a16="http://schemas.microsoft.com/office/drawing/2014/main" val="2483994501"/>
                    </a:ext>
                  </a:extLst>
                </a:gridCol>
                <a:gridCol w="387242">
                  <a:extLst>
                    <a:ext uri="{9D8B030D-6E8A-4147-A177-3AD203B41FA5}">
                      <a16:colId xmlns:a16="http://schemas.microsoft.com/office/drawing/2014/main" val="3655219169"/>
                    </a:ext>
                  </a:extLst>
                </a:gridCol>
                <a:gridCol w="723441">
                  <a:extLst>
                    <a:ext uri="{9D8B030D-6E8A-4147-A177-3AD203B41FA5}">
                      <a16:colId xmlns:a16="http://schemas.microsoft.com/office/drawing/2014/main" val="4010021916"/>
                    </a:ext>
                  </a:extLst>
                </a:gridCol>
              </a:tblGrid>
              <a:tr h="534674">
                <a:tc>
                  <a:txBody>
                    <a:bodyPr/>
                    <a:lstStyle/>
                    <a:p>
                      <a:pPr algn="l" fontAlgn="b"/>
                      <a:endParaRPr lang="en-GB" sz="1400" b="0" i="1" u="none" strike="noStrike">
                        <a:solidFill>
                          <a:srgbClr val="000000"/>
                        </a:solidFill>
                        <a:effectLst/>
                        <a:latin typeface="Averta Bold" pitchFamily="2" charset="77"/>
                      </a:endParaRPr>
                    </a:p>
                  </a:txBody>
                  <a:tcPr marL="180000" marR="180000" marT="9525"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solidFill>
                      <a:schemeClr val="bg1"/>
                    </a:solidFill>
                  </a:tcPr>
                </a:tc>
                <a:tc>
                  <a:txBody>
                    <a:bodyPr/>
                    <a:lstStyle/>
                    <a:p>
                      <a:pPr algn="ctr" fontAlgn="b"/>
                      <a:r>
                        <a:rPr lang="en-GB" sz="1400" b="1" i="0" u="none" strike="noStrike">
                          <a:solidFill>
                            <a:srgbClr val="000000"/>
                          </a:solidFill>
                          <a:effectLst/>
                          <a:latin typeface="Averta Bold" pitchFamily="2" charset="77"/>
                        </a:rPr>
                        <a:t>Q3-4 2019</a:t>
                      </a:r>
                      <a:endParaRPr lang="en-GB" sz="1400" b="0" i="1" u="none" strike="noStrike">
                        <a:solidFill>
                          <a:srgbClr val="000000"/>
                        </a:solidFill>
                        <a:effectLst/>
                        <a:latin typeface="Averta Bold" pitchFamily="2" charset="77"/>
                      </a:endParaRPr>
                    </a:p>
                  </a:txBody>
                  <a:tcPr marL="0" marR="0" marT="9525" marB="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r>
                        <a:rPr kumimoji="0" lang="en-GB" sz="1400" b="1" i="0" u="none" strike="noStrike" kern="1200" cap="none" spc="0" normalizeH="0" baseline="0" noProof="0">
                          <a:ln>
                            <a:noFill/>
                          </a:ln>
                          <a:solidFill>
                            <a:srgbClr val="000000"/>
                          </a:solidFill>
                          <a:effectLst/>
                          <a:uLnTx/>
                          <a:uFillTx/>
                          <a:latin typeface="Averta Bold" pitchFamily="2" charset="77"/>
                          <a:ea typeface="+mn-ea"/>
                          <a:cs typeface="+mn-cs"/>
                        </a:rPr>
                        <a:t>Q1 </a:t>
                      </a:r>
                    </a:p>
                    <a:p>
                      <a:pPr algn="ctr" fontAlgn="b"/>
                      <a:r>
                        <a:rPr kumimoji="0" lang="en-GB" sz="1400" b="1" i="0" u="none" strike="noStrike" kern="1200" cap="none" spc="0" normalizeH="0" baseline="0" noProof="0">
                          <a:ln>
                            <a:noFill/>
                          </a:ln>
                          <a:solidFill>
                            <a:srgbClr val="000000"/>
                          </a:solidFill>
                          <a:effectLst/>
                          <a:uLnTx/>
                          <a:uFillTx/>
                          <a:latin typeface="Averta Bold" pitchFamily="2" charset="77"/>
                          <a:ea typeface="+mn-ea"/>
                          <a:cs typeface="+mn-cs"/>
                        </a:rPr>
                        <a:t>2020</a:t>
                      </a:r>
                      <a:endParaRPr lang="en-GB" sz="1400" b="0" i="1" u="none" strike="noStrike">
                        <a:solidFill>
                          <a:srgbClr val="000000"/>
                        </a:solidFill>
                        <a:effectLst/>
                        <a:latin typeface="Averta Bold" pitchFamily="2" charset="77"/>
                      </a:endParaRPr>
                    </a:p>
                  </a:txBody>
                  <a:tcPr marL="0" marR="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r>
                        <a:rPr lang="en-GB" sz="1400" b="1" i="0" u="none" strike="noStrike">
                          <a:solidFill>
                            <a:srgbClr val="000000"/>
                          </a:solidFill>
                          <a:effectLst/>
                          <a:latin typeface="Averta Bold" pitchFamily="2" charset="77"/>
                        </a:rPr>
                        <a:t>Q2 </a:t>
                      </a:r>
                    </a:p>
                    <a:p>
                      <a:pPr algn="ctr" fontAlgn="b"/>
                      <a:r>
                        <a:rPr lang="en-GB" sz="1400" b="1" i="0" u="none" strike="noStrike">
                          <a:solidFill>
                            <a:srgbClr val="000000"/>
                          </a:solidFill>
                          <a:effectLst/>
                          <a:latin typeface="Averta Bold" pitchFamily="2" charset="77"/>
                        </a:rPr>
                        <a:t>2020</a:t>
                      </a:r>
                    </a:p>
                  </a:txBody>
                  <a:tcPr marL="0" marR="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r>
                        <a:rPr lang="en-GB" sz="1400" b="1" i="0" u="none" strike="noStrike">
                          <a:solidFill>
                            <a:srgbClr val="000000"/>
                          </a:solidFill>
                          <a:effectLst/>
                          <a:latin typeface="Averta Bold" pitchFamily="2" charset="77"/>
                        </a:rPr>
                        <a:t>Q3 </a:t>
                      </a:r>
                    </a:p>
                    <a:p>
                      <a:pPr algn="ctr" fontAlgn="b"/>
                      <a:r>
                        <a:rPr lang="en-GB" sz="1400" b="1" i="0" u="none" strike="noStrike">
                          <a:solidFill>
                            <a:srgbClr val="000000"/>
                          </a:solidFill>
                          <a:effectLst/>
                          <a:latin typeface="Averta Bold" pitchFamily="2" charset="77"/>
                        </a:rPr>
                        <a:t>2020</a:t>
                      </a:r>
                    </a:p>
                  </a:txBody>
                  <a:tcPr marL="0" marR="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r>
                        <a:rPr lang="en-GB" sz="1400" b="1" i="0" u="none" strike="noStrike">
                          <a:solidFill>
                            <a:srgbClr val="000000"/>
                          </a:solidFill>
                          <a:effectLst/>
                          <a:latin typeface="Averta Bold" pitchFamily="2" charset="77"/>
                        </a:rPr>
                        <a:t>Q4 </a:t>
                      </a:r>
                    </a:p>
                    <a:p>
                      <a:pPr algn="ctr" fontAlgn="b"/>
                      <a:r>
                        <a:rPr lang="en-GB" sz="1400" b="1" i="0" u="none" strike="noStrike">
                          <a:solidFill>
                            <a:srgbClr val="000000"/>
                          </a:solidFill>
                          <a:effectLst/>
                          <a:latin typeface="Averta Bold" pitchFamily="2" charset="77"/>
                        </a:rPr>
                        <a:t>2020</a:t>
                      </a:r>
                    </a:p>
                  </a:txBody>
                  <a:tcPr marL="0" marR="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r>
                        <a:rPr lang="en-GB" sz="1400" b="1" i="0" u="none" strike="noStrike">
                          <a:solidFill>
                            <a:srgbClr val="000000"/>
                          </a:solidFill>
                          <a:effectLst/>
                          <a:latin typeface="Averta Bold" pitchFamily="2" charset="77"/>
                        </a:rPr>
                        <a:t>Q1 </a:t>
                      </a:r>
                    </a:p>
                    <a:p>
                      <a:pPr algn="ctr" fontAlgn="b"/>
                      <a:r>
                        <a:rPr lang="en-GB" sz="1400" b="1" i="0" u="none" strike="noStrike">
                          <a:solidFill>
                            <a:srgbClr val="000000"/>
                          </a:solidFill>
                          <a:effectLst/>
                          <a:latin typeface="Averta Bold" pitchFamily="2" charset="77"/>
                        </a:rPr>
                        <a:t>2021</a:t>
                      </a:r>
                    </a:p>
                  </a:txBody>
                  <a:tcPr marL="0" marR="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r>
                        <a:rPr lang="en-GB" sz="1400" b="1" i="0" u="none" strike="noStrike">
                          <a:solidFill>
                            <a:srgbClr val="000000"/>
                          </a:solidFill>
                          <a:effectLst/>
                          <a:latin typeface="Averta Bold" pitchFamily="2" charset="77"/>
                        </a:rPr>
                        <a:t>Q2 </a:t>
                      </a:r>
                    </a:p>
                    <a:p>
                      <a:pPr algn="ctr" fontAlgn="b"/>
                      <a:r>
                        <a:rPr lang="en-GB" sz="1400" b="1" i="0" u="none" strike="noStrike">
                          <a:solidFill>
                            <a:srgbClr val="000000"/>
                          </a:solidFill>
                          <a:effectLst/>
                          <a:latin typeface="Averta Bold" pitchFamily="2" charset="77"/>
                        </a:rPr>
                        <a:t>2021</a:t>
                      </a:r>
                    </a:p>
                  </a:txBody>
                  <a:tcPr marL="0" marR="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r>
                        <a:rPr lang="en-GB" sz="1400" b="1" i="0" u="none" strike="noStrike">
                          <a:solidFill>
                            <a:srgbClr val="000000"/>
                          </a:solidFill>
                          <a:effectLst/>
                          <a:latin typeface="Averta Bold" pitchFamily="2" charset="77"/>
                        </a:rPr>
                        <a:t>Q3 </a:t>
                      </a:r>
                    </a:p>
                    <a:p>
                      <a:pPr algn="ctr" fontAlgn="b"/>
                      <a:r>
                        <a:rPr lang="en-GB" sz="1400" b="1" i="0" u="none" strike="noStrike">
                          <a:solidFill>
                            <a:srgbClr val="000000"/>
                          </a:solidFill>
                          <a:effectLst/>
                          <a:latin typeface="Averta Bold" pitchFamily="2" charset="77"/>
                        </a:rPr>
                        <a:t>2021</a:t>
                      </a:r>
                    </a:p>
                  </a:txBody>
                  <a:tcPr marL="0" marR="0"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r>
                        <a:rPr lang="en-GB" sz="1400" b="1" i="0" u="none" strike="noStrike">
                          <a:solidFill>
                            <a:srgbClr val="000000"/>
                          </a:solidFill>
                          <a:effectLst/>
                          <a:latin typeface="Averta Bold" pitchFamily="2" charset="77"/>
                        </a:rPr>
                        <a:t>Q4 </a:t>
                      </a:r>
                    </a:p>
                    <a:p>
                      <a:pPr algn="ctr" fontAlgn="b"/>
                      <a:r>
                        <a:rPr lang="en-GB" sz="1400" b="1" i="0" u="none" strike="noStrike">
                          <a:solidFill>
                            <a:srgbClr val="000000"/>
                          </a:solidFill>
                          <a:effectLst/>
                          <a:latin typeface="Averta Bold" pitchFamily="2" charset="77"/>
                        </a:rPr>
                        <a:t>2021</a:t>
                      </a:r>
                    </a:p>
                  </a:txBody>
                  <a:tcPr marL="0" marR="0" marT="9525"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ctr" fontAlgn="b"/>
                      <a:endParaRPr lang="en-GB" sz="1400" b="1" i="0" u="none" strike="noStrike">
                        <a:solidFill>
                          <a:srgbClr val="000000"/>
                        </a:solidFill>
                        <a:effectLst/>
                        <a:latin typeface="Averta Bold" pitchFamily="2" charset="77"/>
                      </a:endParaRPr>
                    </a:p>
                  </a:txBody>
                  <a:tcPr marL="0" marR="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r>
                        <a:rPr lang="en-GB" sz="1400" b="1" i="0" u="none" strike="noStrike">
                          <a:solidFill>
                            <a:srgbClr val="000000"/>
                          </a:solidFill>
                          <a:effectLst/>
                          <a:latin typeface="Averta Bold" pitchFamily="2" charset="77"/>
                        </a:rPr>
                        <a:t>Q1</a:t>
                      </a:r>
                    </a:p>
                    <a:p>
                      <a:pPr algn="ctr" fontAlgn="b"/>
                      <a:r>
                        <a:rPr lang="en-GB" sz="1400" b="1" i="0" u="none" strike="noStrike">
                          <a:solidFill>
                            <a:srgbClr val="000000"/>
                          </a:solidFill>
                          <a:effectLst/>
                          <a:latin typeface="Averta Bold" pitchFamily="2" charset="77"/>
                        </a:rPr>
                        <a:t>2024</a:t>
                      </a:r>
                    </a:p>
                  </a:txBody>
                  <a:tcPr marL="0" marR="0"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2203611678"/>
                  </a:ext>
                </a:extLst>
              </a:tr>
              <a:tr h="427739">
                <a:tc>
                  <a:txBody>
                    <a:bodyPr/>
                    <a:lstStyle/>
                    <a:p>
                      <a:pPr algn="l" fontAlgn="b"/>
                      <a:r>
                        <a:rPr lang="en-GB" sz="1600" b="1" i="0" u="none" strike="noStrike">
                          <a:solidFill>
                            <a:srgbClr val="000000"/>
                          </a:solidFill>
                          <a:effectLst/>
                          <a:latin typeface="Averta Bold" pitchFamily="2" charset="77"/>
                        </a:rPr>
                        <a:t>Stage 1</a:t>
                      </a:r>
                    </a:p>
                  </a:txBody>
                  <a:tcPr marL="90000" marR="90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gridSpan="11">
                  <a:txBody>
                    <a:bodyPr/>
                    <a:lstStyle/>
                    <a:p>
                      <a:pPr algn="ctr" fontAlgn="b"/>
                      <a:endParaRPr lang="en-GB" sz="1200" b="1" i="0" u="none" strike="noStrike">
                        <a:solidFill>
                          <a:srgbClr val="000000"/>
                        </a:solidFill>
                        <a:effectLst/>
                        <a:latin typeface="Averta Bold"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hMerge="1">
                  <a:txBody>
                    <a:bodyPr/>
                    <a:lstStyle/>
                    <a:p>
                      <a:pPr algn="l" fontAlgn="b"/>
                      <a:endParaRPr lang="en-GB" sz="1100" b="1" i="0" u="none" strike="noStrike">
                        <a:solidFill>
                          <a:srgbClr val="000000"/>
                        </a:solidFill>
                        <a:effectLst/>
                        <a:latin typeface="Averta Bold" pitchFamily="2" charset="77"/>
                      </a:endParaRPr>
                    </a:p>
                  </a:txBody>
                  <a:tcPr marL="180000" marR="180000" marT="9525" marB="0" anchor="ctr">
                    <a:lnL w="12700" cmpd="sng">
                      <a:noFill/>
                    </a:lnL>
                    <a:lnT w="6350" cap="flat" cmpd="sng" algn="ctr">
                      <a:solidFill>
                        <a:schemeClr val="bg2"/>
                      </a:solidFill>
                      <a:prstDash val="solid"/>
                      <a:round/>
                      <a:headEnd type="none" w="med" len="med"/>
                      <a:tailEnd type="none" w="med" len="med"/>
                    </a:lnT>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12700" cmpd="sng">
                      <a:noFill/>
                    </a:lnL>
                    <a:lnT w="6350" cap="flat" cmpd="sng" algn="ctr">
                      <a:solidFill>
                        <a:schemeClr val="bg2"/>
                      </a:solidFill>
                      <a:prstDash val="solid"/>
                      <a:round/>
                      <a:headEnd type="none" w="med" len="med"/>
                      <a:tailEnd type="none" w="med" len="med"/>
                    </a:lnT>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936718106"/>
                  </a:ext>
                </a:extLst>
              </a:tr>
              <a:tr h="360000">
                <a:tc>
                  <a:txBody>
                    <a:bodyPr/>
                    <a:lstStyle/>
                    <a:p>
                      <a:pPr algn="l" fontAlgn="b"/>
                      <a:r>
                        <a:rPr lang="en-GB" sz="1200" b="1" i="0" u="none" strike="noStrike">
                          <a:solidFill>
                            <a:srgbClr val="000000"/>
                          </a:solidFill>
                          <a:effectLst/>
                          <a:latin typeface="Averta Bold" pitchFamily="2" charset="77"/>
                        </a:rPr>
                        <a:t>Scoping research</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1200" b="0" i="0" u="none" strike="noStrike">
                          <a:solidFill>
                            <a:srgbClr val="000000"/>
                          </a:solidFill>
                          <a:effectLst/>
                          <a:latin typeface="Averta Regular" pitchFamily="2" charset="77"/>
                        </a:rPr>
                        <a:t> </a:t>
                      </a: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84867914"/>
                  </a:ext>
                </a:extLst>
              </a:tr>
              <a:tr h="360000">
                <a:tc>
                  <a:txBody>
                    <a:bodyPr/>
                    <a:lstStyle/>
                    <a:p>
                      <a:pPr algn="l" fontAlgn="b"/>
                      <a:r>
                        <a:rPr lang="en-GB" sz="1200" b="1" i="0" u="none" strike="noStrike">
                          <a:solidFill>
                            <a:srgbClr val="000000"/>
                          </a:solidFill>
                          <a:effectLst/>
                          <a:latin typeface="Averta Bold" pitchFamily="2" charset="77"/>
                        </a:rPr>
                        <a:t>Fundraising</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921944606"/>
                  </a:ext>
                </a:extLst>
              </a:tr>
              <a:tr h="360000">
                <a:tc>
                  <a:txBody>
                    <a:bodyPr/>
                    <a:lstStyle/>
                    <a:p>
                      <a:pPr algn="l" fontAlgn="b"/>
                      <a:r>
                        <a:rPr lang="en-GB" sz="1200" b="1" i="0" u="none" strike="noStrike">
                          <a:solidFill>
                            <a:srgbClr val="000000"/>
                          </a:solidFill>
                          <a:effectLst/>
                          <a:latin typeface="Averta Bold" pitchFamily="2" charset="77"/>
                        </a:rPr>
                        <a:t>Governance</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32925208"/>
                  </a:ext>
                </a:extLst>
              </a:tr>
              <a:tr h="360000">
                <a:tc>
                  <a:txBody>
                    <a:bodyPr/>
                    <a:lstStyle/>
                    <a:p>
                      <a:pPr algn="l" fontAlgn="b"/>
                      <a:r>
                        <a:rPr lang="en-GB" sz="1200" b="1" i="0" u="none" strike="noStrike">
                          <a:solidFill>
                            <a:srgbClr val="000000"/>
                          </a:solidFill>
                          <a:effectLst/>
                          <a:latin typeface="Averta Bold" pitchFamily="2" charset="77"/>
                        </a:rPr>
                        <a:t>Engagement</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63493154"/>
                  </a:ext>
                </a:extLst>
              </a:tr>
              <a:tr h="427739">
                <a:tc>
                  <a:txBody>
                    <a:bodyPr/>
                    <a:lstStyle/>
                    <a:p>
                      <a:pPr algn="l" fontAlgn="b"/>
                      <a:r>
                        <a:rPr lang="en-GB" sz="1600" b="1" i="0" u="none" strike="noStrike">
                          <a:solidFill>
                            <a:srgbClr val="000000"/>
                          </a:solidFill>
                          <a:effectLst/>
                          <a:latin typeface="Averta Bold" pitchFamily="2" charset="77"/>
                        </a:rPr>
                        <a:t>Stage 2</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11">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hMerge="1">
                  <a:txBody>
                    <a:bodyPr/>
                    <a:lstStyle/>
                    <a:p>
                      <a:pPr algn="l" fontAlgn="b"/>
                      <a:endParaRPr lang="en-GB" sz="1100" b="1" i="0" u="none" strike="noStrike">
                        <a:solidFill>
                          <a:srgbClr val="000000"/>
                        </a:solidFill>
                        <a:effectLst/>
                        <a:latin typeface="Averta Bold"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51724055"/>
                  </a:ext>
                </a:extLst>
              </a:tr>
              <a:tr h="360000">
                <a:tc>
                  <a:txBody>
                    <a:bodyPr/>
                    <a:lstStyle/>
                    <a:p>
                      <a:pPr algn="l" fontAlgn="b"/>
                      <a:r>
                        <a:rPr lang="en-GB" sz="1200" b="1" i="0" u="none" strike="noStrike">
                          <a:solidFill>
                            <a:srgbClr val="000000"/>
                          </a:solidFill>
                          <a:effectLst/>
                          <a:latin typeface="Averta Bold" pitchFamily="2" charset="77"/>
                        </a:rPr>
                        <a:t>Building the vision</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endParaRPr lang="en-US" sz="1200" b="0" i="0">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77761363"/>
                  </a:ext>
                </a:extLst>
              </a:tr>
              <a:tr h="360000">
                <a:tc>
                  <a:txBody>
                    <a:bodyPr/>
                    <a:lstStyle/>
                    <a:p>
                      <a:pPr algn="l" fontAlgn="b"/>
                      <a:r>
                        <a:rPr lang="en-GB" sz="1200" b="1" i="0" u="none" strike="noStrike">
                          <a:solidFill>
                            <a:srgbClr val="000000"/>
                          </a:solidFill>
                          <a:effectLst/>
                          <a:latin typeface="Averta Bold" pitchFamily="2" charset="77"/>
                        </a:rPr>
                        <a:t>Research</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endParaRPr lang="en-US" sz="1200" b="0" i="0">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284938184"/>
                  </a:ext>
                </a:extLst>
              </a:tr>
              <a:tr h="360000">
                <a:tc>
                  <a:txBody>
                    <a:bodyPr/>
                    <a:lstStyle/>
                    <a:p>
                      <a:pPr algn="l" fontAlgn="b"/>
                      <a:r>
                        <a:rPr lang="en-GB" sz="1200" b="1" i="0" u="none" strike="noStrike">
                          <a:solidFill>
                            <a:srgbClr val="000000"/>
                          </a:solidFill>
                          <a:effectLst/>
                          <a:latin typeface="Averta Bold" pitchFamily="2" charset="77"/>
                        </a:rPr>
                        <a:t>Engagement</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endParaRPr lang="en-US" sz="1200" b="0" i="0">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86226317"/>
                  </a:ext>
                </a:extLst>
              </a:tr>
              <a:tr h="360000">
                <a:tc>
                  <a:txBody>
                    <a:bodyPr/>
                    <a:lstStyle/>
                    <a:p>
                      <a:pPr algn="l" fontAlgn="b"/>
                      <a:r>
                        <a:rPr lang="en-GB" sz="1200" b="1" i="0" u="none" strike="noStrike">
                          <a:solidFill>
                            <a:srgbClr val="000000"/>
                          </a:solidFill>
                          <a:effectLst/>
                          <a:latin typeface="Averta Bold" pitchFamily="2" charset="77"/>
                        </a:rPr>
                        <a:t>Final report writing</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endParaRPr lang="en-US" sz="1200" b="0" i="0">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171664573"/>
                  </a:ext>
                </a:extLst>
              </a:tr>
              <a:tr h="427739">
                <a:tc>
                  <a:txBody>
                    <a:bodyPr/>
                    <a:lstStyle/>
                    <a:p>
                      <a:pPr algn="l" fontAlgn="b"/>
                      <a:r>
                        <a:rPr lang="en-GB" sz="1600" b="1" i="0" u="none" strike="noStrike">
                          <a:solidFill>
                            <a:srgbClr val="000000"/>
                          </a:solidFill>
                          <a:effectLst/>
                          <a:latin typeface="Averta Bold" pitchFamily="2" charset="77"/>
                        </a:rPr>
                        <a:t>Stage 3</a:t>
                      </a:r>
                    </a:p>
                  </a:txBody>
                  <a:tcPr marL="90000" marR="90000"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gridSpan="11">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hMerge="1">
                  <a:txBody>
                    <a:bodyPr/>
                    <a:lstStyle/>
                    <a:p>
                      <a:pPr algn="l" fontAlgn="b"/>
                      <a:endParaRPr lang="en-GB" sz="1100" b="1" i="0" u="none" strike="noStrike">
                        <a:solidFill>
                          <a:srgbClr val="000000"/>
                        </a:solidFill>
                        <a:effectLst/>
                        <a:latin typeface="Averta Bold"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no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no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no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no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no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hMerge="1">
                  <a:txBody>
                    <a:bodyPr/>
                    <a:lstStyle/>
                    <a:p>
                      <a:pPr algn="l" fontAlgn="b"/>
                      <a:endParaRPr lang="en-GB" sz="1000" b="0" i="0" u="none" strike="noStrike">
                        <a:solidFill>
                          <a:srgbClr val="000000"/>
                        </a:solidFill>
                        <a:effectLst/>
                        <a:latin typeface="Averta Regular" pitchFamily="2" charset="77"/>
                      </a:endParaRPr>
                    </a:p>
                  </a:txBody>
                  <a:tcPr marL="180000" marR="180000" marT="9525"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2906831989"/>
                  </a:ext>
                </a:extLst>
              </a:tr>
              <a:tr h="360000">
                <a:tc>
                  <a:txBody>
                    <a:bodyPr/>
                    <a:lstStyle/>
                    <a:p>
                      <a:pPr algn="l" fontAlgn="b"/>
                      <a:r>
                        <a:rPr lang="en-GB" sz="1200" b="1" i="0" u="none" strike="noStrike">
                          <a:solidFill>
                            <a:srgbClr val="000000"/>
                          </a:solidFill>
                          <a:effectLst/>
                          <a:latin typeface="Averta Bold" pitchFamily="2" charset="77"/>
                        </a:rPr>
                        <a:t>Launch and comms</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endParaRPr lang="en-US" sz="1200" b="0" i="0">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73532977"/>
                  </a:ext>
                </a:extLst>
              </a:tr>
              <a:tr h="360000">
                <a:tc>
                  <a:txBody>
                    <a:bodyPr/>
                    <a:lstStyle/>
                    <a:p>
                      <a:pPr algn="l" fontAlgn="b"/>
                      <a:r>
                        <a:rPr lang="en-GB" sz="1200" b="1" i="0" u="none" strike="noStrike">
                          <a:solidFill>
                            <a:srgbClr val="000000"/>
                          </a:solidFill>
                          <a:effectLst/>
                          <a:latin typeface="Averta Bold" pitchFamily="2" charset="77"/>
                        </a:rPr>
                        <a:t>Influencing</a:t>
                      </a: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endParaRPr lang="en-US" sz="1200" b="0" i="0">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955424254"/>
                  </a:ext>
                </a:extLst>
              </a:tr>
              <a:tr h="648000">
                <a:tc>
                  <a:txBody>
                    <a:bodyPr/>
                    <a:lstStyle/>
                    <a:p>
                      <a:pPr algn="l" fontAlgn="b"/>
                      <a:endParaRPr lang="en-GB" sz="1200" b="1" i="0" u="none" strike="noStrike">
                        <a:solidFill>
                          <a:srgbClr val="000000"/>
                        </a:solidFill>
                        <a:effectLst/>
                        <a:latin typeface="Averta Bold" pitchFamily="2" charset="77"/>
                      </a:endParaRPr>
                    </a:p>
                  </a:txBody>
                  <a:tcPr marL="90000" marR="9000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r>
                        <a:rPr lang="en-US" sz="1200" b="0" i="0">
                          <a:latin typeface="Averta Regular" pitchFamily="2" charset="77"/>
                        </a:rPr>
                        <a:t>Brexit</a:t>
                      </a: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verta Regular" pitchFamily="2" charset="77"/>
                        </a:rPr>
                        <a:t>General election</a:t>
                      </a: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verta Regular" pitchFamily="2" charset="77"/>
                        </a:rPr>
                        <a:t>Mayoral election</a:t>
                      </a: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verta Regular" pitchFamily="2" charset="77"/>
                        </a:rPr>
                        <a:t>20 years of GLA</a:t>
                      </a: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fontAlgn="b"/>
                      <a:endParaRPr lang="en-GB" sz="1200" b="0" i="0" u="none" strike="noStrike">
                        <a:solidFill>
                          <a:srgbClr val="000000"/>
                        </a:solidFill>
                        <a:effectLst/>
                        <a:latin typeface="Averta Regular" pitchFamily="2" charset="77"/>
                      </a:endParaRPr>
                    </a:p>
                  </a:txBody>
                  <a:tcPr marL="36000" marR="36000" marT="108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pattFill prst="ltUpDiag">
                      <a:fgClr>
                        <a:schemeClr val="bg2"/>
                      </a:fgClr>
                      <a:bgClr>
                        <a:schemeClr val="bg1"/>
                      </a:bgClr>
                    </a:pattFill>
                  </a:tcPr>
                </a:tc>
                <a:tc>
                  <a:txBody>
                    <a:bodyPr/>
                    <a:lstStyle/>
                    <a:p>
                      <a:pPr algn="ctr" fontAlgn="b"/>
                      <a:r>
                        <a:rPr lang="en-GB" sz="1200" b="0" i="0" u="none" strike="noStrike">
                          <a:solidFill>
                            <a:srgbClr val="000000"/>
                          </a:solidFill>
                          <a:effectLst/>
                          <a:latin typeface="Averta Regular" pitchFamily="2" charset="77"/>
                        </a:rPr>
                        <a:t>Mayoral election</a:t>
                      </a:r>
                    </a:p>
                  </a:txBody>
                  <a:tcPr marL="36000" marR="36000" marT="1080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830713911"/>
                  </a:ext>
                </a:extLst>
              </a:tr>
            </a:tbl>
          </a:graphicData>
        </a:graphic>
      </p:graphicFrame>
      <p:sp>
        <p:nvSpPr>
          <p:cNvPr id="4" name="Rectangle 3">
            <a:extLst>
              <a:ext uri="{FF2B5EF4-FFF2-40B4-BE49-F238E27FC236}">
                <a16:creationId xmlns:a16="http://schemas.microsoft.com/office/drawing/2014/main" id="{97E53708-BFF2-C245-A1C1-48E413476A63}"/>
              </a:ext>
            </a:extLst>
          </p:cNvPr>
          <p:cNvSpPr/>
          <p:nvPr/>
        </p:nvSpPr>
        <p:spPr>
          <a:xfrm>
            <a:off x="2286000" y="1422459"/>
            <a:ext cx="1607127"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2454392-2CB7-EF40-B1A3-84CEA7BB2E21}"/>
              </a:ext>
            </a:extLst>
          </p:cNvPr>
          <p:cNvSpPr/>
          <p:nvPr/>
        </p:nvSpPr>
        <p:spPr>
          <a:xfrm>
            <a:off x="2286000" y="1782678"/>
            <a:ext cx="1870364"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359CA16-0F01-9A43-B291-3CEF6B9A90AF}"/>
              </a:ext>
            </a:extLst>
          </p:cNvPr>
          <p:cNvSpPr/>
          <p:nvPr/>
        </p:nvSpPr>
        <p:spPr>
          <a:xfrm>
            <a:off x="2550968" y="2146360"/>
            <a:ext cx="1605396"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3A4411-3BBF-3743-B177-D266991C3847}"/>
              </a:ext>
            </a:extLst>
          </p:cNvPr>
          <p:cNvSpPr/>
          <p:nvPr/>
        </p:nvSpPr>
        <p:spPr>
          <a:xfrm>
            <a:off x="2550968" y="2504846"/>
            <a:ext cx="1605396"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CC08E7-5043-A745-B16B-9C7F9919027C}"/>
              </a:ext>
            </a:extLst>
          </p:cNvPr>
          <p:cNvSpPr/>
          <p:nvPr/>
        </p:nvSpPr>
        <p:spPr>
          <a:xfrm>
            <a:off x="4156364" y="3291564"/>
            <a:ext cx="109612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B81763-9BFF-AC47-86AC-2EC7C1E5F6B4}"/>
              </a:ext>
            </a:extLst>
          </p:cNvPr>
          <p:cNvSpPr/>
          <p:nvPr/>
        </p:nvSpPr>
        <p:spPr>
          <a:xfrm>
            <a:off x="4156363" y="3653071"/>
            <a:ext cx="1797869"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70E031-1568-924D-BC97-17F8601EEBD1}"/>
              </a:ext>
            </a:extLst>
          </p:cNvPr>
          <p:cNvSpPr/>
          <p:nvPr/>
        </p:nvSpPr>
        <p:spPr>
          <a:xfrm>
            <a:off x="4156363" y="4014578"/>
            <a:ext cx="2308232"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7B17319-30D0-4D41-AB99-E356F86482AA}"/>
              </a:ext>
            </a:extLst>
          </p:cNvPr>
          <p:cNvSpPr/>
          <p:nvPr/>
        </p:nvSpPr>
        <p:spPr>
          <a:xfrm>
            <a:off x="5684873" y="4376085"/>
            <a:ext cx="779721"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51AA45-9716-0C4C-9448-6BFA991CC49E}"/>
              </a:ext>
            </a:extLst>
          </p:cNvPr>
          <p:cNvSpPr/>
          <p:nvPr/>
        </p:nvSpPr>
        <p:spPr>
          <a:xfrm>
            <a:off x="7577467" y="5524400"/>
            <a:ext cx="779721"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0FA14E-255A-EA47-B687-D1BCEE87B713}"/>
              </a:ext>
            </a:extLst>
          </p:cNvPr>
          <p:cNvSpPr/>
          <p:nvPr/>
        </p:nvSpPr>
        <p:spPr>
          <a:xfrm>
            <a:off x="8739960" y="5524400"/>
            <a:ext cx="779721"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904476F0-64E4-CC43-9A37-3EE1AADE6EBD}"/>
              </a:ext>
            </a:extLst>
          </p:cNvPr>
          <p:cNvSpPr>
            <a:spLocks noChangeAspect="1"/>
          </p:cNvSpPr>
          <p:nvPr/>
        </p:nvSpPr>
        <p:spPr>
          <a:xfrm>
            <a:off x="3935570" y="1418890"/>
            <a:ext cx="170281" cy="1548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a16="http://schemas.microsoft.com/office/drawing/2014/main" id="{E46B38B4-B608-D948-801C-B78D4FEE263A}"/>
              </a:ext>
            </a:extLst>
          </p:cNvPr>
          <p:cNvSpPr>
            <a:spLocks noChangeAspect="1"/>
          </p:cNvSpPr>
          <p:nvPr/>
        </p:nvSpPr>
        <p:spPr>
          <a:xfrm>
            <a:off x="3935570" y="2318698"/>
            <a:ext cx="170281" cy="1548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807B5C0A-2468-B442-B302-7A41EA90F7D4}"/>
              </a:ext>
            </a:extLst>
          </p:cNvPr>
          <p:cNvSpPr>
            <a:spLocks noChangeAspect="1"/>
          </p:cNvSpPr>
          <p:nvPr/>
        </p:nvSpPr>
        <p:spPr>
          <a:xfrm>
            <a:off x="6568684" y="5166071"/>
            <a:ext cx="170281" cy="1548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a16="http://schemas.microsoft.com/office/drawing/2014/main" id="{9796D7EE-B6F5-B44E-9B9E-6F9A07C62927}"/>
              </a:ext>
            </a:extLst>
          </p:cNvPr>
          <p:cNvSpPr>
            <a:spLocks noChangeAspect="1"/>
          </p:cNvSpPr>
          <p:nvPr/>
        </p:nvSpPr>
        <p:spPr>
          <a:xfrm>
            <a:off x="7377216" y="5520831"/>
            <a:ext cx="170281" cy="15480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F52F05D-17D6-A44B-9A07-AD74D45D7882}"/>
              </a:ext>
            </a:extLst>
          </p:cNvPr>
          <p:cNvSpPr txBox="1"/>
          <p:nvPr/>
        </p:nvSpPr>
        <p:spPr>
          <a:xfrm>
            <a:off x="4246012" y="1418890"/>
            <a:ext cx="2012943" cy="184666"/>
          </a:xfrm>
          <a:prstGeom prst="rect">
            <a:avLst/>
          </a:prstGeom>
          <a:noFill/>
        </p:spPr>
        <p:txBody>
          <a:bodyPr wrap="square" lIns="0" tIns="0" rIns="0" bIns="0" rtlCol="0" anchor="ctr">
            <a:spAutoFit/>
          </a:bodyPr>
          <a:lstStyle/>
          <a:p>
            <a:r>
              <a:rPr lang="en-US" sz="1200" b="0" i="0">
                <a:latin typeface="Averta Regular" pitchFamily="2" charset="77"/>
              </a:rPr>
              <a:t>Strategic</a:t>
            </a:r>
            <a:r>
              <a:rPr lang="en-US" sz="1200" b="0" i="0">
                <a:solidFill>
                  <a:schemeClr val="tx1"/>
                </a:solidFill>
                <a:latin typeface="Averta Regular" pitchFamily="2" charset="77"/>
              </a:rPr>
              <a:t> assessment report</a:t>
            </a:r>
            <a:endParaRPr lang="en-US" sz="1200" b="0" i="0">
              <a:latin typeface="Averta Regular" pitchFamily="2" charset="77"/>
            </a:endParaRPr>
          </a:p>
        </p:txBody>
      </p:sp>
      <p:sp>
        <p:nvSpPr>
          <p:cNvPr id="20" name="TextBox 19">
            <a:extLst>
              <a:ext uri="{FF2B5EF4-FFF2-40B4-BE49-F238E27FC236}">
                <a16:creationId xmlns:a16="http://schemas.microsoft.com/office/drawing/2014/main" id="{970CBBB2-163F-A149-8CF6-D2370ADFFF88}"/>
              </a:ext>
            </a:extLst>
          </p:cNvPr>
          <p:cNvSpPr txBox="1"/>
          <p:nvPr/>
        </p:nvSpPr>
        <p:spPr>
          <a:xfrm>
            <a:off x="4246012" y="2320180"/>
            <a:ext cx="2012943" cy="184666"/>
          </a:xfrm>
          <a:prstGeom prst="rect">
            <a:avLst/>
          </a:prstGeom>
          <a:noFill/>
        </p:spPr>
        <p:txBody>
          <a:bodyPr wrap="square" lIns="0" tIns="0" rIns="0" bIns="0" rtlCol="0" anchor="ctr">
            <a:spAutoFit/>
          </a:bodyPr>
          <a:lstStyle/>
          <a:p>
            <a:r>
              <a:rPr lang="en-US" sz="1200" b="0" i="0">
                <a:latin typeface="Averta Regular" pitchFamily="2" charset="77"/>
              </a:rPr>
              <a:t>Prospectus for Phase 2</a:t>
            </a:r>
          </a:p>
        </p:txBody>
      </p:sp>
      <p:sp>
        <p:nvSpPr>
          <p:cNvPr id="21" name="TextBox 20">
            <a:extLst>
              <a:ext uri="{FF2B5EF4-FFF2-40B4-BE49-F238E27FC236}">
                <a16:creationId xmlns:a16="http://schemas.microsoft.com/office/drawing/2014/main" id="{41B772C9-DCEC-3E40-8040-780F4AD8A7B7}"/>
              </a:ext>
            </a:extLst>
          </p:cNvPr>
          <p:cNvSpPr txBox="1"/>
          <p:nvPr/>
        </p:nvSpPr>
        <p:spPr>
          <a:xfrm>
            <a:off x="4537207" y="5159067"/>
            <a:ext cx="1982514" cy="184666"/>
          </a:xfrm>
          <a:prstGeom prst="rect">
            <a:avLst/>
          </a:prstGeom>
          <a:noFill/>
        </p:spPr>
        <p:txBody>
          <a:bodyPr wrap="square" lIns="0" tIns="0" rIns="0" bIns="0" rtlCol="0" anchor="ctr">
            <a:spAutoFit/>
          </a:bodyPr>
          <a:lstStyle/>
          <a:p>
            <a:pPr algn="r"/>
            <a:r>
              <a:rPr lang="en-US" sz="1200" b="0" i="0">
                <a:latin typeface="Averta Regular" pitchFamily="2" charset="77"/>
              </a:rPr>
              <a:t>Final report</a:t>
            </a:r>
          </a:p>
        </p:txBody>
      </p:sp>
      <p:sp>
        <p:nvSpPr>
          <p:cNvPr id="22" name="TextBox 21">
            <a:extLst>
              <a:ext uri="{FF2B5EF4-FFF2-40B4-BE49-F238E27FC236}">
                <a16:creationId xmlns:a16="http://schemas.microsoft.com/office/drawing/2014/main" id="{877A3BDE-F7F5-5F40-8820-1AFD865F67BB}"/>
              </a:ext>
            </a:extLst>
          </p:cNvPr>
          <p:cNvSpPr txBox="1"/>
          <p:nvPr/>
        </p:nvSpPr>
        <p:spPr>
          <a:xfrm>
            <a:off x="5341369" y="5517413"/>
            <a:ext cx="1982514" cy="184666"/>
          </a:xfrm>
          <a:prstGeom prst="rect">
            <a:avLst/>
          </a:prstGeom>
          <a:noFill/>
        </p:spPr>
        <p:txBody>
          <a:bodyPr wrap="square" lIns="0" tIns="0" rIns="0" bIns="0" rtlCol="0" anchor="ctr">
            <a:spAutoFit/>
          </a:bodyPr>
          <a:lstStyle/>
          <a:p>
            <a:pPr algn="r"/>
            <a:r>
              <a:rPr lang="en-US" sz="1200" b="0" i="0">
                <a:latin typeface="Averta Regular" pitchFamily="2" charset="77"/>
              </a:rPr>
              <a:t>London 2050 Conference </a:t>
            </a:r>
          </a:p>
        </p:txBody>
      </p:sp>
      <p:sp>
        <p:nvSpPr>
          <p:cNvPr id="23" name="Rectangle 22">
            <a:extLst>
              <a:ext uri="{FF2B5EF4-FFF2-40B4-BE49-F238E27FC236}">
                <a16:creationId xmlns:a16="http://schemas.microsoft.com/office/drawing/2014/main" id="{ED12314F-BFE5-1148-9BB7-087F4CD3BA94}"/>
              </a:ext>
            </a:extLst>
          </p:cNvPr>
          <p:cNvSpPr/>
          <p:nvPr/>
        </p:nvSpPr>
        <p:spPr>
          <a:xfrm>
            <a:off x="6825247" y="5191642"/>
            <a:ext cx="779721"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989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ponsorship level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4D2B44-0D66-AD4F-9F31-96E2357D377F}"/>
              </a:ext>
            </a:extLst>
          </p:cNvPr>
          <p:cNvSpPr/>
          <p:nvPr/>
        </p:nvSpPr>
        <p:spPr>
          <a:xfrm>
            <a:off x="469179" y="1190227"/>
            <a:ext cx="5474420" cy="5412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0336828-6757-E14F-B7C9-1C37A440080E}"/>
              </a:ext>
            </a:extLst>
          </p:cNvPr>
          <p:cNvSpPr>
            <a:spLocks noGrp="1"/>
          </p:cNvSpPr>
          <p:nvPr>
            <p:ph type="body" sz="quarter" idx="22" hasCustomPrompt="1"/>
          </p:nvPr>
        </p:nvSpPr>
        <p:spPr>
          <a:xfrm>
            <a:off x="344487" y="1341834"/>
            <a:ext cx="5474421" cy="541254"/>
          </a:xfrm>
          <a:prstGeom prst="rect">
            <a:avLst/>
          </a:prstGeom>
          <a:solidFill>
            <a:schemeClr val="accent2"/>
          </a:solidFill>
        </p:spPr>
        <p:txBody>
          <a:bodyPr anchor="ctr"/>
          <a:lstStyle>
            <a:lvl1pPr marL="12700" indent="0">
              <a:spcBef>
                <a:spcPts val="0"/>
              </a:spcBef>
              <a:buNone/>
              <a:tabLst/>
              <a:defRPr sz="1400" b="1" i="0">
                <a:solidFill>
                  <a:schemeClr val="bg1"/>
                </a:solidFill>
                <a:latin typeface="Averta Bold" pitchFamily="2" charset="77"/>
              </a:defRPr>
            </a:lvl1pPr>
            <a:lvl2pPr marL="12700" indent="0">
              <a:buNone/>
              <a:tabLst/>
              <a:defRPr>
                <a:latin typeface="Averta Regular" pitchFamily="2" charset="77"/>
              </a:defRPr>
            </a:lvl2pPr>
            <a:lvl3pPr marL="12700" indent="0">
              <a:buNone/>
              <a:tabLst/>
              <a:defRPr>
                <a:latin typeface="Averta Regular" pitchFamily="2" charset="77"/>
              </a:defRPr>
            </a:lvl3pPr>
            <a:lvl4pPr marL="12700" indent="0">
              <a:buNone/>
              <a:tabLst/>
              <a:defRPr>
                <a:latin typeface="Averta Regular" pitchFamily="2" charset="77"/>
              </a:defRPr>
            </a:lvl4pPr>
            <a:lvl5pPr marL="12700" indent="0">
              <a:buNone/>
              <a:tabLst/>
              <a:defRPr>
                <a:latin typeface="Averta Regular" pitchFamily="2" charset="77"/>
              </a:defRPr>
            </a:lvl5pPr>
          </a:lstStyle>
          <a:p>
            <a:pPr lvl="0"/>
            <a:r>
              <a:rPr lang="en-US"/>
              <a:t>XX    |    Principal Sponsor    |    Stage 1    |    £35k + VAT </a:t>
            </a:r>
          </a:p>
        </p:txBody>
      </p:sp>
      <p:sp>
        <p:nvSpPr>
          <p:cNvPr id="16" name="Text Placeholder 15">
            <a:extLst>
              <a:ext uri="{FF2B5EF4-FFF2-40B4-BE49-F238E27FC236}">
                <a16:creationId xmlns:a16="http://schemas.microsoft.com/office/drawing/2014/main" id="{CA986C7C-4FF9-EF4F-B2E6-4E9B502828D4}"/>
              </a:ext>
            </a:extLst>
          </p:cNvPr>
          <p:cNvSpPr>
            <a:spLocks noGrp="1"/>
          </p:cNvSpPr>
          <p:nvPr>
            <p:ph type="body" sz="quarter" idx="10" hasCustomPrompt="1"/>
          </p:nvPr>
        </p:nvSpPr>
        <p:spPr>
          <a:xfrm>
            <a:off x="344488" y="290831"/>
            <a:ext cx="9197975" cy="369570"/>
          </a:xfrm>
          <a:prstGeom prst="rect">
            <a:avLst/>
          </a:prstGeom>
        </p:spPr>
        <p:txBody>
          <a:bodyPr/>
          <a:lstStyle>
            <a:lvl1pPr marL="0" indent="0" algn="l">
              <a:buNone/>
              <a:defRPr sz="3200" b="1" i="0">
                <a:latin typeface="Averta Bold" pitchFamily="2" charset="77"/>
              </a:defRPr>
            </a:lvl1pPr>
          </a:lstStyle>
          <a:p>
            <a:pPr lvl="0"/>
            <a:r>
              <a:rPr lang="en-US"/>
              <a:t>Sub-title</a:t>
            </a:r>
          </a:p>
        </p:txBody>
      </p:sp>
      <p:sp>
        <p:nvSpPr>
          <p:cNvPr id="8" name="Text Placeholder 7">
            <a:extLst>
              <a:ext uri="{FF2B5EF4-FFF2-40B4-BE49-F238E27FC236}">
                <a16:creationId xmlns:a16="http://schemas.microsoft.com/office/drawing/2014/main" id="{EA74F1A5-58CC-2148-AA05-5F3204FCC569}"/>
              </a:ext>
            </a:extLst>
          </p:cNvPr>
          <p:cNvSpPr>
            <a:spLocks noGrp="1"/>
          </p:cNvSpPr>
          <p:nvPr>
            <p:ph type="body" sz="quarter" idx="21" hasCustomPrompt="1"/>
          </p:nvPr>
        </p:nvSpPr>
        <p:spPr>
          <a:xfrm>
            <a:off x="344488" y="2123270"/>
            <a:ext cx="9197975" cy="4366430"/>
          </a:xfrm>
          <a:prstGeom prst="rect">
            <a:avLst/>
          </a:prstGeom>
        </p:spPr>
        <p:txBody>
          <a:bodyPr/>
          <a:lstStyle>
            <a:lvl1pPr marL="0" indent="0">
              <a:lnSpc>
                <a:spcPts val="1600"/>
              </a:lnSpc>
              <a:spcBef>
                <a:spcPts val="0"/>
              </a:spcBef>
              <a:spcAft>
                <a:spcPts val="500"/>
              </a:spcAft>
              <a:buNone/>
              <a:tabLst/>
              <a:defRPr sz="1400" b="1" i="0">
                <a:latin typeface="Averta Bold" pitchFamily="2" charset="77"/>
              </a:defRPr>
            </a:lvl1pPr>
            <a:lvl2pPr marL="184150" indent="-184150">
              <a:lnSpc>
                <a:spcPts val="1600"/>
              </a:lnSpc>
              <a:spcAft>
                <a:spcPts val="500"/>
              </a:spcAft>
              <a:buClr>
                <a:schemeClr val="accent1"/>
              </a:buClr>
              <a:buFont typeface="Arial" panose="020B0604020202020204" pitchFamily="34" charset="0"/>
              <a:buChar char="•"/>
              <a:tabLst/>
              <a:defRPr sz="1200" b="0" i="0">
                <a:latin typeface="Averta Regular" pitchFamily="2" charset="77"/>
              </a:defRPr>
            </a:lvl2pPr>
          </a:lstStyle>
          <a:p>
            <a:pPr lvl="0"/>
            <a:r>
              <a:rPr lang="en-US"/>
              <a:t>Benefits</a:t>
            </a:r>
          </a:p>
          <a:p>
            <a:pPr lvl="1"/>
            <a:r>
              <a:rPr lang="en-US"/>
              <a:t>Second level</a:t>
            </a:r>
          </a:p>
          <a:p>
            <a:pPr lvl="0"/>
            <a:endParaRPr lang="en-US"/>
          </a:p>
        </p:txBody>
      </p:sp>
    </p:spTree>
    <p:extLst>
      <p:ext uri="{BB962C8B-B14F-4D97-AF65-F5344CB8AC3E}">
        <p14:creationId xmlns:p14="http://schemas.microsoft.com/office/powerpoint/2010/main" val="2065228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Menu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29E90F-DFE2-6F48-84D2-43C84344D702}"/>
              </a:ext>
            </a:extLst>
          </p:cNvPr>
          <p:cNvSpPr>
            <a:spLocks noGrp="1"/>
          </p:cNvSpPr>
          <p:nvPr>
            <p:ph type="body" sz="quarter" idx="10" hasCustomPrompt="1"/>
          </p:nvPr>
        </p:nvSpPr>
        <p:spPr>
          <a:xfrm>
            <a:off x="936625" y="717550"/>
            <a:ext cx="8058150" cy="573088"/>
          </a:xfrm>
          <a:prstGeom prst="rect">
            <a:avLst/>
          </a:prstGeom>
          <a:solidFill>
            <a:schemeClr val="bg2"/>
          </a:solidFill>
        </p:spPr>
        <p:txBody>
          <a:bodyPr anchor="ctr"/>
          <a:lstStyle>
            <a:lvl1pPr marL="457200" indent="-457200" algn="ctr">
              <a:buFont typeface="+mj-lt"/>
              <a:buAutoNum type="arabicPeriod"/>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4" name="Text Placeholder 2">
            <a:extLst>
              <a:ext uri="{FF2B5EF4-FFF2-40B4-BE49-F238E27FC236}">
                <a16:creationId xmlns:a16="http://schemas.microsoft.com/office/drawing/2014/main" id="{E2D96338-6987-524B-81FE-816FABFC57CE}"/>
              </a:ext>
            </a:extLst>
          </p:cNvPr>
          <p:cNvSpPr>
            <a:spLocks noGrp="1"/>
          </p:cNvSpPr>
          <p:nvPr>
            <p:ph type="body" sz="quarter" idx="11" hasCustomPrompt="1"/>
          </p:nvPr>
        </p:nvSpPr>
        <p:spPr>
          <a:xfrm>
            <a:off x="936625" y="1537252"/>
            <a:ext cx="8058150" cy="573088"/>
          </a:xfrm>
          <a:prstGeom prst="rect">
            <a:avLst/>
          </a:prstGeom>
          <a:solidFill>
            <a:schemeClr val="bg2"/>
          </a:solidFill>
        </p:spPr>
        <p:txBody>
          <a:bodyPr anchor="ctr"/>
          <a:lstStyle>
            <a:lvl1pPr marL="457200" indent="-457200" algn="ctr">
              <a:buFont typeface="+mj-lt"/>
              <a:buAutoNum type="arabicPeriod" startAt="2"/>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5" name="Text Placeholder 2">
            <a:extLst>
              <a:ext uri="{FF2B5EF4-FFF2-40B4-BE49-F238E27FC236}">
                <a16:creationId xmlns:a16="http://schemas.microsoft.com/office/drawing/2014/main" id="{15EFF949-925A-B64A-AF2F-E24FC0EDE73D}"/>
              </a:ext>
            </a:extLst>
          </p:cNvPr>
          <p:cNvSpPr>
            <a:spLocks noGrp="1"/>
          </p:cNvSpPr>
          <p:nvPr>
            <p:ph type="body" sz="quarter" idx="12" hasCustomPrompt="1"/>
          </p:nvPr>
        </p:nvSpPr>
        <p:spPr>
          <a:xfrm>
            <a:off x="936625" y="2339892"/>
            <a:ext cx="8058150" cy="573088"/>
          </a:xfrm>
          <a:prstGeom prst="rect">
            <a:avLst/>
          </a:prstGeom>
          <a:solidFill>
            <a:schemeClr val="bg2"/>
          </a:solidFill>
        </p:spPr>
        <p:txBody>
          <a:bodyPr anchor="ctr"/>
          <a:lstStyle>
            <a:lvl1pPr marL="457200" indent="-457200" algn="ctr">
              <a:buFont typeface="+mj-lt"/>
              <a:buAutoNum type="arabicPeriod" startAt="3"/>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6" name="Text Placeholder 2">
            <a:extLst>
              <a:ext uri="{FF2B5EF4-FFF2-40B4-BE49-F238E27FC236}">
                <a16:creationId xmlns:a16="http://schemas.microsoft.com/office/drawing/2014/main" id="{23B3E48C-1AED-AC41-81A7-0B1F661B13F6}"/>
              </a:ext>
            </a:extLst>
          </p:cNvPr>
          <p:cNvSpPr>
            <a:spLocks noGrp="1"/>
          </p:cNvSpPr>
          <p:nvPr>
            <p:ph type="body" sz="quarter" idx="13" hasCustomPrompt="1"/>
          </p:nvPr>
        </p:nvSpPr>
        <p:spPr>
          <a:xfrm>
            <a:off x="936625" y="3142532"/>
            <a:ext cx="8058150" cy="573088"/>
          </a:xfrm>
          <a:prstGeom prst="rect">
            <a:avLst/>
          </a:prstGeom>
          <a:solidFill>
            <a:schemeClr val="bg2"/>
          </a:solidFill>
        </p:spPr>
        <p:txBody>
          <a:bodyPr anchor="ctr"/>
          <a:lstStyle>
            <a:lvl1pPr marL="457200" indent="-457200" algn="ctr">
              <a:buFont typeface="+mj-lt"/>
              <a:buAutoNum type="arabicPeriod" startAt="4"/>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7" name="Text Placeholder 2">
            <a:extLst>
              <a:ext uri="{FF2B5EF4-FFF2-40B4-BE49-F238E27FC236}">
                <a16:creationId xmlns:a16="http://schemas.microsoft.com/office/drawing/2014/main" id="{97D72E6E-A508-4847-A658-A6EABE61E28D}"/>
              </a:ext>
            </a:extLst>
          </p:cNvPr>
          <p:cNvSpPr>
            <a:spLocks noGrp="1"/>
          </p:cNvSpPr>
          <p:nvPr>
            <p:ph type="body" sz="quarter" idx="14" hasCustomPrompt="1"/>
          </p:nvPr>
        </p:nvSpPr>
        <p:spPr>
          <a:xfrm>
            <a:off x="936625" y="3955332"/>
            <a:ext cx="8058150" cy="573088"/>
          </a:xfrm>
          <a:prstGeom prst="rect">
            <a:avLst/>
          </a:prstGeom>
          <a:solidFill>
            <a:schemeClr val="bg2"/>
          </a:solidFill>
        </p:spPr>
        <p:txBody>
          <a:bodyPr anchor="ctr"/>
          <a:lstStyle>
            <a:lvl1pPr marL="457200" indent="-457200" algn="ctr">
              <a:buFont typeface="+mj-lt"/>
              <a:buAutoNum type="arabicPeriod" startAt="5"/>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8" name="Text Placeholder 2">
            <a:extLst>
              <a:ext uri="{FF2B5EF4-FFF2-40B4-BE49-F238E27FC236}">
                <a16:creationId xmlns:a16="http://schemas.microsoft.com/office/drawing/2014/main" id="{D10166F6-A308-FA4B-9A1A-44F12A9C0DDA}"/>
              </a:ext>
            </a:extLst>
          </p:cNvPr>
          <p:cNvSpPr>
            <a:spLocks noGrp="1"/>
          </p:cNvSpPr>
          <p:nvPr>
            <p:ph type="body" sz="quarter" idx="15" hasCustomPrompt="1"/>
          </p:nvPr>
        </p:nvSpPr>
        <p:spPr>
          <a:xfrm>
            <a:off x="936625" y="4757972"/>
            <a:ext cx="8058150" cy="573088"/>
          </a:xfrm>
          <a:prstGeom prst="rect">
            <a:avLst/>
          </a:prstGeom>
          <a:solidFill>
            <a:schemeClr val="bg2"/>
          </a:solidFill>
        </p:spPr>
        <p:txBody>
          <a:bodyPr anchor="ctr"/>
          <a:lstStyle>
            <a:lvl1pPr marL="457200" indent="-457200" algn="ctr">
              <a:buFont typeface="+mj-lt"/>
              <a:buAutoNum type="arabicPeriod" startAt="6"/>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9" name="Text Placeholder 2">
            <a:extLst>
              <a:ext uri="{FF2B5EF4-FFF2-40B4-BE49-F238E27FC236}">
                <a16:creationId xmlns:a16="http://schemas.microsoft.com/office/drawing/2014/main" id="{82B8EA9D-3E71-994E-8FE3-78A0ECCD5CF5}"/>
              </a:ext>
            </a:extLst>
          </p:cNvPr>
          <p:cNvSpPr>
            <a:spLocks noGrp="1"/>
          </p:cNvSpPr>
          <p:nvPr>
            <p:ph type="body" sz="quarter" idx="16" hasCustomPrompt="1"/>
          </p:nvPr>
        </p:nvSpPr>
        <p:spPr>
          <a:xfrm>
            <a:off x="936625" y="5560612"/>
            <a:ext cx="8058150" cy="573088"/>
          </a:xfrm>
          <a:prstGeom prst="rect">
            <a:avLst/>
          </a:prstGeom>
          <a:solidFill>
            <a:schemeClr val="bg2"/>
          </a:solidFill>
        </p:spPr>
        <p:txBody>
          <a:bodyPr anchor="ctr"/>
          <a:lstStyle>
            <a:lvl1pPr marL="457200" indent="-457200" algn="ctr">
              <a:buFont typeface="+mj-lt"/>
              <a:buAutoNum type="arabicPeriod" startAt="7"/>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Tree>
    <p:extLst>
      <p:ext uri="{BB962C8B-B14F-4D97-AF65-F5344CB8AC3E}">
        <p14:creationId xmlns:p14="http://schemas.microsoft.com/office/powerpoint/2010/main" val="10930028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Picture and bulletpoints with subheading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AF6CDE2-B360-9A4E-A3B6-4B229B309333}"/>
              </a:ext>
            </a:extLst>
          </p:cNvPr>
          <p:cNvSpPr>
            <a:spLocks noGrp="1"/>
          </p:cNvSpPr>
          <p:nvPr>
            <p:ph type="pic" sz="quarter" idx="12"/>
          </p:nvPr>
        </p:nvSpPr>
        <p:spPr>
          <a:xfrm>
            <a:off x="5293686" y="358775"/>
            <a:ext cx="4248777" cy="6130926"/>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8E0CAC01-A947-2D41-85F1-23442A523179}"/>
              </a:ext>
            </a:extLst>
          </p:cNvPr>
          <p:cNvSpPr>
            <a:spLocks noGrp="1"/>
          </p:cNvSpPr>
          <p:nvPr>
            <p:ph type="body" sz="quarter" idx="13"/>
          </p:nvPr>
        </p:nvSpPr>
        <p:spPr>
          <a:xfrm>
            <a:off x="363537" y="358775"/>
            <a:ext cx="4589463" cy="6130925"/>
          </a:xfrm>
          <a:prstGeom prst="rect">
            <a:avLst/>
          </a:prstGeom>
        </p:spPr>
        <p:txBody>
          <a:bodyPr anchor="ctr"/>
          <a:lstStyle>
            <a:lvl1pPr marL="12700" indent="0">
              <a:lnSpc>
                <a:spcPts val="3400"/>
              </a:lnSpc>
              <a:spcBef>
                <a:spcPts val="0"/>
              </a:spcBef>
              <a:spcAft>
                <a:spcPts val="800"/>
              </a:spcAft>
              <a:buNone/>
              <a:tabLst/>
              <a:defRPr sz="3200" b="1" i="0">
                <a:latin typeface="Averta Bold" pitchFamily="2" charset="77"/>
              </a:defRPr>
            </a:lvl1pPr>
            <a:lvl2pPr marL="0" indent="0">
              <a:lnSpc>
                <a:spcPts val="1800"/>
              </a:lnSpc>
              <a:spcBef>
                <a:spcPts val="400"/>
              </a:spcBef>
              <a:spcAft>
                <a:spcPts val="500"/>
              </a:spcAft>
              <a:buClr>
                <a:schemeClr val="accent4"/>
              </a:buClr>
              <a:buFont typeface="Arial" panose="020B0604020202020204" pitchFamily="34" charset="0"/>
              <a:buNone/>
              <a:tabLst/>
              <a:defRPr sz="1400" b="1">
                <a:latin typeface="Averta Bold" pitchFamily="2" charset="77"/>
              </a:defRPr>
            </a:lvl2pPr>
            <a:lvl3pPr marL="179388" indent="-166688">
              <a:lnSpc>
                <a:spcPts val="1600"/>
              </a:lnSpc>
              <a:spcBef>
                <a:spcPts val="400"/>
              </a:spcBef>
              <a:spcAft>
                <a:spcPts val="1000"/>
              </a:spcAft>
              <a:buClr>
                <a:schemeClr val="accent1"/>
              </a:buClr>
              <a:buFont typeface="Arial" panose="020B0604020202020204" pitchFamily="34" charset="0"/>
              <a:buChar char="•"/>
              <a:tabLst/>
              <a:defRPr sz="1200" b="0" i="0">
                <a:latin typeface="Averta Regular" pitchFamily="2" charset="77"/>
              </a:defRPr>
            </a:lvl3pPr>
            <a:lvl4pPr marL="12700" indent="0">
              <a:buNone/>
              <a:tabLst/>
              <a:defRPr/>
            </a:lvl4pPr>
            <a:lvl5pPr marL="12700" indent="0">
              <a:buNone/>
              <a:tabLst/>
              <a:defRPr/>
            </a:lvl5pPr>
          </a:lstStyle>
          <a:p>
            <a:pPr lvl="0"/>
            <a:r>
              <a:rPr lang="en-US"/>
              <a:t>Click to edit Master text styles</a:t>
            </a:r>
          </a:p>
          <a:p>
            <a:pPr lvl="1"/>
            <a:r>
              <a:rPr lang="en-US"/>
              <a:t>Second level</a:t>
            </a:r>
          </a:p>
          <a:p>
            <a:pPr lvl="2"/>
            <a:r>
              <a:rPr lang="en-US" err="1"/>
              <a:t>Bulletpoints</a:t>
            </a:r>
            <a:endParaRPr lang="en-US"/>
          </a:p>
        </p:txBody>
      </p:sp>
    </p:spTree>
    <p:extLst>
      <p:ext uri="{BB962C8B-B14F-4D97-AF65-F5344CB8AC3E}">
        <p14:creationId xmlns:p14="http://schemas.microsoft.com/office/powerpoint/2010/main" val="1349300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4A058A-A32B-954F-8260-FCBB5E852B9B}"/>
              </a:ext>
            </a:extLst>
          </p:cNvPr>
          <p:cNvSpPr>
            <a:spLocks noGrp="1"/>
          </p:cNvSpPr>
          <p:nvPr>
            <p:ph type="body" sz="quarter" idx="10"/>
          </p:nvPr>
        </p:nvSpPr>
        <p:spPr>
          <a:xfrm>
            <a:off x="4129087" y="5500256"/>
            <a:ext cx="5305857" cy="803708"/>
          </a:xfrm>
          <a:prstGeom prst="rect">
            <a:avLst/>
          </a:prstGeom>
        </p:spPr>
        <p:txBody>
          <a:bodyPr anchor="ctr"/>
          <a:lstStyle>
            <a:lvl1pPr marL="0" indent="0" algn="r">
              <a:buNone/>
              <a:defRPr sz="1200" b="1" i="0">
                <a:solidFill>
                  <a:schemeClr val="bg1"/>
                </a:solidFill>
                <a:latin typeface="Averta Bold" pitchFamily="2" charset="77"/>
              </a:defRPr>
            </a:lvl1pPr>
            <a:lvl2pPr marL="457200" indent="0" algn="r">
              <a:buNone/>
              <a:defRPr sz="1200">
                <a:solidFill>
                  <a:schemeClr val="bg1"/>
                </a:solidFill>
                <a:latin typeface="Averta Regular" pitchFamily="2" charset="77"/>
              </a:defRPr>
            </a:lvl2pPr>
            <a:lvl3pPr marL="914400" indent="0" algn="r">
              <a:buNone/>
              <a:defRPr sz="1200">
                <a:latin typeface="Averta Regular" pitchFamily="2" charset="77"/>
              </a:defRPr>
            </a:lvl3pPr>
            <a:lvl4pPr marL="1371600" indent="0" algn="r">
              <a:buNone/>
              <a:defRPr sz="1200">
                <a:latin typeface="Averta Regular" pitchFamily="2" charset="77"/>
              </a:defRPr>
            </a:lvl4pPr>
            <a:lvl5pPr marL="1828800" indent="0" algn="r">
              <a:buNone/>
              <a:defRPr sz="1200">
                <a:latin typeface="Averta Regular" pitchFamily="2" charset="77"/>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4145155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and bulletpoints with subheading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AF6CDE2-B360-9A4E-A3B6-4B229B309333}"/>
              </a:ext>
            </a:extLst>
          </p:cNvPr>
          <p:cNvSpPr>
            <a:spLocks noGrp="1"/>
          </p:cNvSpPr>
          <p:nvPr>
            <p:ph type="pic" sz="quarter" idx="12"/>
          </p:nvPr>
        </p:nvSpPr>
        <p:spPr>
          <a:xfrm>
            <a:off x="5293686" y="358775"/>
            <a:ext cx="4248777" cy="6130926"/>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8E0CAC01-A947-2D41-85F1-23442A523179}"/>
              </a:ext>
            </a:extLst>
          </p:cNvPr>
          <p:cNvSpPr>
            <a:spLocks noGrp="1"/>
          </p:cNvSpPr>
          <p:nvPr>
            <p:ph type="body" sz="quarter" idx="13"/>
          </p:nvPr>
        </p:nvSpPr>
        <p:spPr>
          <a:xfrm>
            <a:off x="363537" y="358775"/>
            <a:ext cx="4589463" cy="6130925"/>
          </a:xfrm>
          <a:prstGeom prst="rect">
            <a:avLst/>
          </a:prstGeom>
        </p:spPr>
        <p:txBody>
          <a:bodyPr anchor="ctr"/>
          <a:lstStyle>
            <a:lvl1pPr marL="12700" indent="0">
              <a:lnSpc>
                <a:spcPts val="3400"/>
              </a:lnSpc>
              <a:spcBef>
                <a:spcPts val="0"/>
              </a:spcBef>
              <a:spcAft>
                <a:spcPts val="800"/>
              </a:spcAft>
              <a:buNone/>
              <a:tabLst/>
              <a:defRPr sz="3200" b="1" i="0">
                <a:latin typeface="Averta Bold" pitchFamily="2" charset="77"/>
              </a:defRPr>
            </a:lvl1pPr>
            <a:lvl2pPr marL="0" indent="0">
              <a:lnSpc>
                <a:spcPts val="1800"/>
              </a:lnSpc>
              <a:spcBef>
                <a:spcPts val="400"/>
              </a:spcBef>
              <a:spcAft>
                <a:spcPts val="500"/>
              </a:spcAft>
              <a:buClr>
                <a:schemeClr val="accent4"/>
              </a:buClr>
              <a:buFont typeface="Arial" panose="020B0604020202020204" pitchFamily="34" charset="0"/>
              <a:buNone/>
              <a:tabLst/>
              <a:defRPr sz="1400" b="1">
                <a:latin typeface="Averta Bold" pitchFamily="2" charset="77"/>
              </a:defRPr>
            </a:lvl2pPr>
            <a:lvl3pPr marL="179388" indent="-166688">
              <a:lnSpc>
                <a:spcPts val="1600"/>
              </a:lnSpc>
              <a:spcBef>
                <a:spcPts val="400"/>
              </a:spcBef>
              <a:spcAft>
                <a:spcPts val="1000"/>
              </a:spcAft>
              <a:buClr>
                <a:schemeClr val="accent1"/>
              </a:buClr>
              <a:buFont typeface="Arial" panose="020B0604020202020204" pitchFamily="34" charset="0"/>
              <a:buChar char="•"/>
              <a:tabLst/>
              <a:defRPr sz="1200" b="0" i="0">
                <a:latin typeface="Averta Regular" pitchFamily="2" charset="77"/>
              </a:defRPr>
            </a:lvl3pPr>
            <a:lvl4pPr marL="12700" indent="0">
              <a:buNone/>
              <a:tabLst/>
              <a:defRPr/>
            </a:lvl4pPr>
            <a:lvl5pPr marL="12700" indent="0">
              <a:buNone/>
              <a:tabLst/>
              <a:defRPr/>
            </a:lvl5pPr>
          </a:lstStyle>
          <a:p>
            <a:pPr lvl="0"/>
            <a:r>
              <a:rPr lang="en-US"/>
              <a:t>Click to edit Master text styles</a:t>
            </a:r>
          </a:p>
          <a:p>
            <a:pPr lvl="1"/>
            <a:r>
              <a:rPr lang="en-US"/>
              <a:t>Second level</a:t>
            </a:r>
          </a:p>
          <a:p>
            <a:pPr lvl="2"/>
            <a:r>
              <a:rPr lang="en-US" err="1"/>
              <a:t>Bulletpoints</a:t>
            </a:r>
            <a:endParaRPr lang="en-US"/>
          </a:p>
        </p:txBody>
      </p:sp>
    </p:spTree>
    <p:extLst>
      <p:ext uri="{BB962C8B-B14F-4D97-AF65-F5344CB8AC3E}">
        <p14:creationId xmlns:p14="http://schemas.microsoft.com/office/powerpoint/2010/main" val="38354480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128D7-C5E2-4A18-9EA4-2B2EB401E8D7}" type="datetimeFigureOut">
              <a:rPr lang="en-US" smtClean="0">
                <a:solidFill>
                  <a:prstClr val="black">
                    <a:tint val="75000"/>
                  </a:prstClr>
                </a:solidFill>
                <a:latin typeface="Calibri"/>
              </a:rPr>
              <a:pPr/>
              <a:t>3/7/2023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7990A51-F3CB-4E37-AC58-6F518F5648F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Picture and bulletpoints with subheading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AF6CDE2-B360-9A4E-A3B6-4B229B309333}"/>
              </a:ext>
            </a:extLst>
          </p:cNvPr>
          <p:cNvSpPr>
            <a:spLocks noGrp="1"/>
          </p:cNvSpPr>
          <p:nvPr>
            <p:ph type="pic" sz="quarter" idx="12"/>
          </p:nvPr>
        </p:nvSpPr>
        <p:spPr>
          <a:xfrm>
            <a:off x="5293686" y="358775"/>
            <a:ext cx="4248777" cy="6130926"/>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8E0CAC01-A947-2D41-85F1-23442A523179}"/>
              </a:ext>
            </a:extLst>
          </p:cNvPr>
          <p:cNvSpPr>
            <a:spLocks noGrp="1"/>
          </p:cNvSpPr>
          <p:nvPr>
            <p:ph type="body" sz="quarter" idx="13"/>
          </p:nvPr>
        </p:nvSpPr>
        <p:spPr>
          <a:xfrm>
            <a:off x="363537" y="358775"/>
            <a:ext cx="4589463" cy="6130925"/>
          </a:xfrm>
          <a:prstGeom prst="rect">
            <a:avLst/>
          </a:prstGeom>
        </p:spPr>
        <p:txBody>
          <a:bodyPr anchor="ctr"/>
          <a:lstStyle>
            <a:lvl1pPr marL="12700" indent="0">
              <a:lnSpc>
                <a:spcPts val="3400"/>
              </a:lnSpc>
              <a:spcBef>
                <a:spcPts val="0"/>
              </a:spcBef>
              <a:spcAft>
                <a:spcPts val="800"/>
              </a:spcAft>
              <a:buNone/>
              <a:tabLst/>
              <a:defRPr sz="3200" b="1" i="0">
                <a:latin typeface="Averta Bold" pitchFamily="2" charset="77"/>
              </a:defRPr>
            </a:lvl1pPr>
            <a:lvl2pPr marL="0" indent="0">
              <a:lnSpc>
                <a:spcPts val="1800"/>
              </a:lnSpc>
              <a:spcBef>
                <a:spcPts val="400"/>
              </a:spcBef>
              <a:spcAft>
                <a:spcPts val="500"/>
              </a:spcAft>
              <a:buClr>
                <a:schemeClr val="accent4"/>
              </a:buClr>
              <a:buFont typeface="Arial" panose="020B0604020202020204" pitchFamily="34" charset="0"/>
              <a:buNone/>
              <a:tabLst/>
              <a:defRPr sz="1400" b="1">
                <a:latin typeface="Averta Bold" pitchFamily="2" charset="77"/>
              </a:defRPr>
            </a:lvl2pPr>
            <a:lvl3pPr marL="179388" indent="-166688">
              <a:lnSpc>
                <a:spcPts val="1600"/>
              </a:lnSpc>
              <a:spcBef>
                <a:spcPts val="400"/>
              </a:spcBef>
              <a:spcAft>
                <a:spcPts val="1000"/>
              </a:spcAft>
              <a:buClr>
                <a:schemeClr val="accent1"/>
              </a:buClr>
              <a:buFont typeface="Arial" panose="020B0604020202020204" pitchFamily="34" charset="0"/>
              <a:buChar char="•"/>
              <a:tabLst/>
              <a:defRPr sz="1200" b="0" i="0">
                <a:latin typeface="Averta Regular" pitchFamily="2" charset="77"/>
              </a:defRPr>
            </a:lvl3pPr>
            <a:lvl4pPr marL="12700" indent="0">
              <a:buNone/>
              <a:tabLst/>
              <a:defRPr/>
            </a:lvl4pPr>
            <a:lvl5pPr marL="12700" indent="0">
              <a:buNone/>
              <a:tabLst/>
              <a:defRPr/>
            </a:lvl5pPr>
          </a:lstStyle>
          <a:p>
            <a:pPr lvl="0"/>
            <a:r>
              <a:rPr lang="en-US"/>
              <a:t>Click to edit Master text styles</a:t>
            </a:r>
          </a:p>
          <a:p>
            <a:pPr lvl="1"/>
            <a:r>
              <a:rPr lang="en-US"/>
              <a:t>Second level</a:t>
            </a:r>
          </a:p>
          <a:p>
            <a:pPr lvl="2"/>
            <a:r>
              <a:rPr lang="en-US" err="1"/>
              <a:t>Bulletpoints</a:t>
            </a:r>
            <a:endParaRPr lang="en-US"/>
          </a:p>
        </p:txBody>
      </p:sp>
    </p:spTree>
    <p:extLst>
      <p:ext uri="{BB962C8B-B14F-4D97-AF65-F5344CB8AC3E}">
        <p14:creationId xmlns:p14="http://schemas.microsoft.com/office/powerpoint/2010/main" val="369207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text with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E04C2-C8E3-DC4D-B7FD-5F8FBB116F51}"/>
              </a:ext>
            </a:extLst>
          </p:cNvPr>
          <p:cNvSpPr>
            <a:spLocks noGrp="1"/>
          </p:cNvSpPr>
          <p:nvPr>
            <p:ph sz="quarter" idx="10"/>
          </p:nvPr>
        </p:nvSpPr>
        <p:spPr>
          <a:xfrm>
            <a:off x="344488" y="358775"/>
            <a:ext cx="9197975" cy="6130925"/>
          </a:xfrm>
          <a:prstGeom prst="rect">
            <a:avLst/>
          </a:prstGeom>
        </p:spPr>
        <p:txBody>
          <a:bodyPr anchor="ctr"/>
          <a:lstStyle>
            <a:lvl1pPr marL="0" indent="0">
              <a:lnSpc>
                <a:spcPts val="3400"/>
              </a:lnSpc>
              <a:spcBef>
                <a:spcPts val="0"/>
              </a:spcBef>
              <a:spcAft>
                <a:spcPts val="800"/>
              </a:spcAft>
              <a:buFont typeface="Arial" panose="020B0604020202020204" pitchFamily="34" charset="0"/>
              <a:buNone/>
              <a:defRPr lang="en-US" sz="3200" b="1" i="0" dirty="0" smtClean="0">
                <a:latin typeface="Averta Bold" pitchFamily="2" charset="77"/>
              </a:defRPr>
            </a:lvl1pPr>
            <a:lvl2pPr marL="0" indent="0">
              <a:lnSpc>
                <a:spcPts val="1800"/>
              </a:lnSpc>
              <a:spcBef>
                <a:spcPts val="500"/>
              </a:spcBef>
              <a:buFont typeface="Arial" panose="020B0604020202020204" pitchFamily="34" charset="0"/>
              <a:buNone/>
              <a:tabLst/>
              <a:defRPr lang="en-US" sz="1400" b="1" i="0" dirty="0" smtClean="0">
                <a:latin typeface="Averta Bold" pitchFamily="2" charset="77"/>
              </a:defRPr>
            </a:lvl2pPr>
            <a:lvl3pPr marL="184150" indent="-184150">
              <a:lnSpc>
                <a:spcPts val="1800"/>
              </a:lnSpc>
              <a:spcBef>
                <a:spcPts val="400"/>
              </a:spcBef>
              <a:spcAft>
                <a:spcPts val="1500"/>
              </a:spcAft>
              <a:buClr>
                <a:schemeClr val="accent1"/>
              </a:buClr>
              <a:buFont typeface="Arial" panose="020B0604020202020204" pitchFamily="34" charset="0"/>
              <a:buChar char="•"/>
              <a:tabLst/>
              <a:defRPr lang="en-US" sz="1200" dirty="0" smtClean="0">
                <a:latin typeface="Averta Regular" pitchFamily="2" charset="77"/>
              </a:defRPr>
            </a:lvl3pPr>
            <a:lvl4pPr marL="1076325" indent="-276225">
              <a:buFont typeface="Arial" panose="020B0604020202020204" pitchFamily="34" charset="0"/>
              <a:buChar char="•"/>
              <a:tabLst/>
              <a:defRPr>
                <a:latin typeface="Averta Regular" pitchFamily="2" charset="77"/>
              </a:defRPr>
            </a:lvl4pPr>
            <a:lvl5pPr marL="1828800" indent="0">
              <a:buNone/>
              <a:defRPr>
                <a:latin typeface="Averta Regular" pitchFamily="2" charset="77"/>
              </a:defRPr>
            </a:lvl5pPr>
          </a:lstStyle>
          <a:p>
            <a:pPr lvl="0"/>
            <a:r>
              <a:rPr lang="en-US"/>
              <a:t>Click to edit Master text styles</a:t>
            </a:r>
          </a:p>
          <a:p>
            <a:pPr lvl="1"/>
            <a:r>
              <a:rPr lang="en-US" err="1"/>
              <a:t>Dwdqwdq</a:t>
            </a:r>
            <a:endParaRPr lang="en-US"/>
          </a:p>
          <a:p>
            <a:pPr lvl="2"/>
            <a:r>
              <a:rPr lang="en-US" err="1"/>
              <a:t>Sqsqsq</a:t>
            </a:r>
            <a:endParaRPr lang="en-US"/>
          </a:p>
        </p:txBody>
      </p:sp>
    </p:spTree>
    <p:extLst>
      <p:ext uri="{BB962C8B-B14F-4D97-AF65-F5344CB8AC3E}">
        <p14:creationId xmlns:p14="http://schemas.microsoft.com/office/powerpoint/2010/main" val="40715156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ture and bulletpoint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AF6CDE2-B360-9A4E-A3B6-4B229B309333}"/>
              </a:ext>
            </a:extLst>
          </p:cNvPr>
          <p:cNvSpPr>
            <a:spLocks noGrp="1"/>
          </p:cNvSpPr>
          <p:nvPr>
            <p:ph type="pic" sz="quarter" idx="12"/>
          </p:nvPr>
        </p:nvSpPr>
        <p:spPr>
          <a:xfrm>
            <a:off x="344488" y="358775"/>
            <a:ext cx="4244975" cy="6130926"/>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8E0CAC01-A947-2D41-85F1-23442A523179}"/>
              </a:ext>
            </a:extLst>
          </p:cNvPr>
          <p:cNvSpPr>
            <a:spLocks noGrp="1"/>
          </p:cNvSpPr>
          <p:nvPr>
            <p:ph type="body" sz="quarter" idx="13"/>
          </p:nvPr>
        </p:nvSpPr>
        <p:spPr>
          <a:xfrm>
            <a:off x="4953000" y="358775"/>
            <a:ext cx="4589463" cy="6130925"/>
          </a:xfrm>
          <a:prstGeom prst="rect">
            <a:avLst/>
          </a:prstGeom>
        </p:spPr>
        <p:txBody>
          <a:bodyPr anchor="ctr"/>
          <a:lstStyle>
            <a:lvl1pPr marL="12700" indent="0">
              <a:lnSpc>
                <a:spcPts val="3400"/>
              </a:lnSpc>
              <a:spcBef>
                <a:spcPts val="0"/>
              </a:spcBef>
              <a:spcAft>
                <a:spcPts val="800"/>
              </a:spcAft>
              <a:buNone/>
              <a:tabLst/>
              <a:defRPr sz="3200" b="1" i="0">
                <a:latin typeface="Averta Bold" pitchFamily="2" charset="77"/>
              </a:defRPr>
            </a:lvl1pPr>
            <a:lvl2pPr marL="179388" indent="-179388">
              <a:lnSpc>
                <a:spcPts val="1600"/>
              </a:lnSpc>
              <a:spcBef>
                <a:spcPts val="400"/>
              </a:spcBef>
              <a:spcAft>
                <a:spcPts val="1000"/>
              </a:spcAft>
              <a:buClr>
                <a:schemeClr val="accent1"/>
              </a:buClr>
              <a:buFont typeface="Arial" panose="020B0604020202020204" pitchFamily="34" charset="0"/>
              <a:buChar char="•"/>
              <a:tabLst/>
              <a:defRPr sz="1200">
                <a:latin typeface="Averta Regular" pitchFamily="2" charset="77"/>
              </a:defRPr>
            </a:lvl2pPr>
            <a:lvl3pPr marL="12700" indent="0">
              <a:buNone/>
              <a:tabLst/>
              <a:defRPr/>
            </a:lvl3pPr>
            <a:lvl4pPr marL="12700" indent="0">
              <a:buNone/>
              <a:tabLst/>
              <a:defRPr/>
            </a:lvl4pPr>
            <a:lvl5pPr marL="12700" indent="0">
              <a:buNone/>
              <a:tabLs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671842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Menu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29E90F-DFE2-6F48-84D2-43C84344D702}"/>
              </a:ext>
            </a:extLst>
          </p:cNvPr>
          <p:cNvSpPr>
            <a:spLocks noGrp="1"/>
          </p:cNvSpPr>
          <p:nvPr>
            <p:ph type="body" sz="quarter" idx="10" hasCustomPrompt="1"/>
          </p:nvPr>
        </p:nvSpPr>
        <p:spPr>
          <a:xfrm>
            <a:off x="936625" y="717550"/>
            <a:ext cx="8058150" cy="573088"/>
          </a:xfrm>
          <a:prstGeom prst="rect">
            <a:avLst/>
          </a:prstGeom>
          <a:solidFill>
            <a:schemeClr val="bg2"/>
          </a:solidFill>
        </p:spPr>
        <p:txBody>
          <a:bodyPr anchor="ctr"/>
          <a:lstStyle>
            <a:lvl1pPr marL="457200" indent="-457200" algn="ctr">
              <a:buFont typeface="+mj-lt"/>
              <a:buAutoNum type="arabicPeriod"/>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4" name="Text Placeholder 2">
            <a:extLst>
              <a:ext uri="{FF2B5EF4-FFF2-40B4-BE49-F238E27FC236}">
                <a16:creationId xmlns:a16="http://schemas.microsoft.com/office/drawing/2014/main" id="{E2D96338-6987-524B-81FE-816FABFC57CE}"/>
              </a:ext>
            </a:extLst>
          </p:cNvPr>
          <p:cNvSpPr>
            <a:spLocks noGrp="1"/>
          </p:cNvSpPr>
          <p:nvPr>
            <p:ph type="body" sz="quarter" idx="11" hasCustomPrompt="1"/>
          </p:nvPr>
        </p:nvSpPr>
        <p:spPr>
          <a:xfrm>
            <a:off x="936625" y="1537252"/>
            <a:ext cx="8058150" cy="573088"/>
          </a:xfrm>
          <a:prstGeom prst="rect">
            <a:avLst/>
          </a:prstGeom>
          <a:solidFill>
            <a:schemeClr val="bg2"/>
          </a:solidFill>
        </p:spPr>
        <p:txBody>
          <a:bodyPr anchor="ctr"/>
          <a:lstStyle>
            <a:lvl1pPr marL="457200" indent="-457200" algn="ctr">
              <a:buFont typeface="+mj-lt"/>
              <a:buAutoNum type="arabicPeriod" startAt="2"/>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5" name="Text Placeholder 2">
            <a:extLst>
              <a:ext uri="{FF2B5EF4-FFF2-40B4-BE49-F238E27FC236}">
                <a16:creationId xmlns:a16="http://schemas.microsoft.com/office/drawing/2014/main" id="{15EFF949-925A-B64A-AF2F-E24FC0EDE73D}"/>
              </a:ext>
            </a:extLst>
          </p:cNvPr>
          <p:cNvSpPr>
            <a:spLocks noGrp="1"/>
          </p:cNvSpPr>
          <p:nvPr>
            <p:ph type="body" sz="quarter" idx="12" hasCustomPrompt="1"/>
          </p:nvPr>
        </p:nvSpPr>
        <p:spPr>
          <a:xfrm>
            <a:off x="936625" y="2339892"/>
            <a:ext cx="8058150" cy="573088"/>
          </a:xfrm>
          <a:prstGeom prst="rect">
            <a:avLst/>
          </a:prstGeom>
          <a:solidFill>
            <a:schemeClr val="bg2"/>
          </a:solidFill>
        </p:spPr>
        <p:txBody>
          <a:bodyPr anchor="ctr"/>
          <a:lstStyle>
            <a:lvl1pPr marL="457200" indent="-457200" algn="ctr">
              <a:buFont typeface="+mj-lt"/>
              <a:buAutoNum type="arabicPeriod" startAt="3"/>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6" name="Text Placeholder 2">
            <a:extLst>
              <a:ext uri="{FF2B5EF4-FFF2-40B4-BE49-F238E27FC236}">
                <a16:creationId xmlns:a16="http://schemas.microsoft.com/office/drawing/2014/main" id="{23B3E48C-1AED-AC41-81A7-0B1F661B13F6}"/>
              </a:ext>
            </a:extLst>
          </p:cNvPr>
          <p:cNvSpPr>
            <a:spLocks noGrp="1"/>
          </p:cNvSpPr>
          <p:nvPr>
            <p:ph type="body" sz="quarter" idx="13" hasCustomPrompt="1"/>
          </p:nvPr>
        </p:nvSpPr>
        <p:spPr>
          <a:xfrm>
            <a:off x="936625" y="3142532"/>
            <a:ext cx="8058150" cy="573088"/>
          </a:xfrm>
          <a:prstGeom prst="rect">
            <a:avLst/>
          </a:prstGeom>
          <a:solidFill>
            <a:schemeClr val="bg2"/>
          </a:solidFill>
        </p:spPr>
        <p:txBody>
          <a:bodyPr anchor="ctr"/>
          <a:lstStyle>
            <a:lvl1pPr marL="457200" indent="-457200" algn="ctr">
              <a:buFont typeface="+mj-lt"/>
              <a:buAutoNum type="arabicPeriod" startAt="4"/>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7" name="Text Placeholder 2">
            <a:extLst>
              <a:ext uri="{FF2B5EF4-FFF2-40B4-BE49-F238E27FC236}">
                <a16:creationId xmlns:a16="http://schemas.microsoft.com/office/drawing/2014/main" id="{97D72E6E-A508-4847-A658-A6EABE61E28D}"/>
              </a:ext>
            </a:extLst>
          </p:cNvPr>
          <p:cNvSpPr>
            <a:spLocks noGrp="1"/>
          </p:cNvSpPr>
          <p:nvPr>
            <p:ph type="body" sz="quarter" idx="14" hasCustomPrompt="1"/>
          </p:nvPr>
        </p:nvSpPr>
        <p:spPr>
          <a:xfrm>
            <a:off x="936625" y="3955332"/>
            <a:ext cx="8058150" cy="573088"/>
          </a:xfrm>
          <a:prstGeom prst="rect">
            <a:avLst/>
          </a:prstGeom>
          <a:solidFill>
            <a:schemeClr val="bg2"/>
          </a:solidFill>
        </p:spPr>
        <p:txBody>
          <a:bodyPr anchor="ctr"/>
          <a:lstStyle>
            <a:lvl1pPr marL="457200" indent="-457200" algn="ctr">
              <a:buFont typeface="+mj-lt"/>
              <a:buAutoNum type="arabicPeriod" startAt="5"/>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8" name="Text Placeholder 2">
            <a:extLst>
              <a:ext uri="{FF2B5EF4-FFF2-40B4-BE49-F238E27FC236}">
                <a16:creationId xmlns:a16="http://schemas.microsoft.com/office/drawing/2014/main" id="{D10166F6-A308-FA4B-9A1A-44F12A9C0DDA}"/>
              </a:ext>
            </a:extLst>
          </p:cNvPr>
          <p:cNvSpPr>
            <a:spLocks noGrp="1"/>
          </p:cNvSpPr>
          <p:nvPr>
            <p:ph type="body" sz="quarter" idx="15" hasCustomPrompt="1"/>
          </p:nvPr>
        </p:nvSpPr>
        <p:spPr>
          <a:xfrm>
            <a:off x="936625" y="4757972"/>
            <a:ext cx="8058150" cy="573088"/>
          </a:xfrm>
          <a:prstGeom prst="rect">
            <a:avLst/>
          </a:prstGeom>
          <a:solidFill>
            <a:schemeClr val="bg2"/>
          </a:solidFill>
        </p:spPr>
        <p:txBody>
          <a:bodyPr anchor="ctr"/>
          <a:lstStyle>
            <a:lvl1pPr marL="457200" indent="-457200" algn="ctr">
              <a:buFont typeface="+mj-lt"/>
              <a:buAutoNum type="arabicPeriod" startAt="6"/>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9" name="Text Placeholder 2">
            <a:extLst>
              <a:ext uri="{FF2B5EF4-FFF2-40B4-BE49-F238E27FC236}">
                <a16:creationId xmlns:a16="http://schemas.microsoft.com/office/drawing/2014/main" id="{82B8EA9D-3E71-994E-8FE3-78A0ECCD5CF5}"/>
              </a:ext>
            </a:extLst>
          </p:cNvPr>
          <p:cNvSpPr>
            <a:spLocks noGrp="1"/>
          </p:cNvSpPr>
          <p:nvPr>
            <p:ph type="body" sz="quarter" idx="16" hasCustomPrompt="1"/>
          </p:nvPr>
        </p:nvSpPr>
        <p:spPr>
          <a:xfrm>
            <a:off x="936625" y="5560612"/>
            <a:ext cx="8058150" cy="573088"/>
          </a:xfrm>
          <a:prstGeom prst="rect">
            <a:avLst/>
          </a:prstGeom>
          <a:solidFill>
            <a:schemeClr val="bg2"/>
          </a:solidFill>
        </p:spPr>
        <p:txBody>
          <a:bodyPr anchor="ctr"/>
          <a:lstStyle>
            <a:lvl1pPr marL="457200" indent="-457200" algn="ctr">
              <a:buFont typeface="+mj-lt"/>
              <a:buAutoNum type="arabicPeriod" startAt="7"/>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Tree>
    <p:extLst>
      <p:ext uri="{BB962C8B-B14F-4D97-AF65-F5344CB8AC3E}">
        <p14:creationId xmlns:p14="http://schemas.microsoft.com/office/powerpoint/2010/main" val="10930028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Picture and bulletpoints with subheading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AF6CDE2-B360-9A4E-A3B6-4B229B309333}"/>
              </a:ext>
            </a:extLst>
          </p:cNvPr>
          <p:cNvSpPr>
            <a:spLocks noGrp="1"/>
          </p:cNvSpPr>
          <p:nvPr>
            <p:ph type="pic" sz="quarter" idx="12"/>
          </p:nvPr>
        </p:nvSpPr>
        <p:spPr>
          <a:xfrm>
            <a:off x="5293686" y="358775"/>
            <a:ext cx="4248777" cy="6130926"/>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8E0CAC01-A947-2D41-85F1-23442A523179}"/>
              </a:ext>
            </a:extLst>
          </p:cNvPr>
          <p:cNvSpPr>
            <a:spLocks noGrp="1"/>
          </p:cNvSpPr>
          <p:nvPr>
            <p:ph type="body" sz="quarter" idx="13"/>
          </p:nvPr>
        </p:nvSpPr>
        <p:spPr>
          <a:xfrm>
            <a:off x="363537" y="358775"/>
            <a:ext cx="4589463" cy="6130925"/>
          </a:xfrm>
          <a:prstGeom prst="rect">
            <a:avLst/>
          </a:prstGeom>
        </p:spPr>
        <p:txBody>
          <a:bodyPr anchor="ctr"/>
          <a:lstStyle>
            <a:lvl1pPr marL="12700" indent="0">
              <a:lnSpc>
                <a:spcPts val="3400"/>
              </a:lnSpc>
              <a:spcBef>
                <a:spcPts val="0"/>
              </a:spcBef>
              <a:spcAft>
                <a:spcPts val="800"/>
              </a:spcAft>
              <a:buNone/>
              <a:tabLst/>
              <a:defRPr sz="3200" b="1" i="0">
                <a:latin typeface="Averta Bold" pitchFamily="2" charset="77"/>
              </a:defRPr>
            </a:lvl1pPr>
            <a:lvl2pPr marL="0" indent="0">
              <a:lnSpc>
                <a:spcPts val="1800"/>
              </a:lnSpc>
              <a:spcBef>
                <a:spcPts val="400"/>
              </a:spcBef>
              <a:spcAft>
                <a:spcPts val="500"/>
              </a:spcAft>
              <a:buClr>
                <a:schemeClr val="accent4"/>
              </a:buClr>
              <a:buFont typeface="Arial" panose="020B0604020202020204" pitchFamily="34" charset="0"/>
              <a:buNone/>
              <a:tabLst/>
              <a:defRPr sz="1400" b="1">
                <a:latin typeface="Averta Bold" pitchFamily="2" charset="77"/>
              </a:defRPr>
            </a:lvl2pPr>
            <a:lvl3pPr marL="179388" indent="-166688">
              <a:lnSpc>
                <a:spcPts val="1600"/>
              </a:lnSpc>
              <a:spcBef>
                <a:spcPts val="400"/>
              </a:spcBef>
              <a:spcAft>
                <a:spcPts val="1000"/>
              </a:spcAft>
              <a:buClr>
                <a:schemeClr val="accent1"/>
              </a:buClr>
              <a:buFont typeface="Arial" panose="020B0604020202020204" pitchFamily="34" charset="0"/>
              <a:buChar char="•"/>
              <a:tabLst/>
              <a:defRPr sz="1200" b="0" i="0">
                <a:latin typeface="Averta Regular" pitchFamily="2" charset="77"/>
              </a:defRPr>
            </a:lvl3pPr>
            <a:lvl4pPr marL="12700" indent="0">
              <a:buNone/>
              <a:tabLst/>
              <a:defRPr/>
            </a:lvl4pPr>
            <a:lvl5pPr marL="12700" indent="0">
              <a:buNone/>
              <a:tabLst/>
              <a:defRPr/>
            </a:lvl5pPr>
          </a:lstStyle>
          <a:p>
            <a:pPr lvl="0"/>
            <a:r>
              <a:rPr lang="en-US"/>
              <a:t>Click to edit Master text styles</a:t>
            </a:r>
          </a:p>
          <a:p>
            <a:pPr lvl="1"/>
            <a:r>
              <a:rPr lang="en-US"/>
              <a:t>Second level</a:t>
            </a:r>
          </a:p>
          <a:p>
            <a:pPr lvl="2"/>
            <a:r>
              <a:rPr lang="en-US" err="1"/>
              <a:t>Bulletpoints</a:t>
            </a:r>
            <a:endParaRPr lang="en-US"/>
          </a:p>
        </p:txBody>
      </p:sp>
    </p:spTree>
    <p:extLst>
      <p:ext uri="{BB962C8B-B14F-4D97-AF65-F5344CB8AC3E}">
        <p14:creationId xmlns:p14="http://schemas.microsoft.com/office/powerpoint/2010/main" val="21211184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3886-DC16-42A5-A43E-DF1418C5832C}"/>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0D42E-864A-48C0-BFCA-602E4C1423E5}"/>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35840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enu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29E90F-DFE2-6F48-84D2-43C84344D702}"/>
              </a:ext>
            </a:extLst>
          </p:cNvPr>
          <p:cNvSpPr>
            <a:spLocks noGrp="1"/>
          </p:cNvSpPr>
          <p:nvPr>
            <p:ph type="body" sz="quarter" idx="10" hasCustomPrompt="1"/>
          </p:nvPr>
        </p:nvSpPr>
        <p:spPr>
          <a:xfrm>
            <a:off x="936625" y="717550"/>
            <a:ext cx="8058150" cy="573088"/>
          </a:xfrm>
          <a:prstGeom prst="rect">
            <a:avLst/>
          </a:prstGeom>
          <a:solidFill>
            <a:schemeClr val="bg2"/>
          </a:solidFill>
        </p:spPr>
        <p:txBody>
          <a:bodyPr anchor="ctr"/>
          <a:lstStyle>
            <a:lvl1pPr marL="457200" indent="-457200" algn="ctr">
              <a:buFont typeface="+mj-lt"/>
              <a:buAutoNum type="arabicPeriod"/>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4" name="Text Placeholder 2">
            <a:extLst>
              <a:ext uri="{FF2B5EF4-FFF2-40B4-BE49-F238E27FC236}">
                <a16:creationId xmlns:a16="http://schemas.microsoft.com/office/drawing/2014/main" id="{E2D96338-6987-524B-81FE-816FABFC57CE}"/>
              </a:ext>
            </a:extLst>
          </p:cNvPr>
          <p:cNvSpPr>
            <a:spLocks noGrp="1"/>
          </p:cNvSpPr>
          <p:nvPr>
            <p:ph type="body" sz="quarter" idx="11" hasCustomPrompt="1"/>
          </p:nvPr>
        </p:nvSpPr>
        <p:spPr>
          <a:xfrm>
            <a:off x="936625" y="1537252"/>
            <a:ext cx="8058150" cy="573088"/>
          </a:xfrm>
          <a:prstGeom prst="rect">
            <a:avLst/>
          </a:prstGeom>
          <a:solidFill>
            <a:schemeClr val="bg2"/>
          </a:solidFill>
        </p:spPr>
        <p:txBody>
          <a:bodyPr anchor="ctr"/>
          <a:lstStyle>
            <a:lvl1pPr marL="457200" indent="-457200" algn="ctr">
              <a:buFont typeface="+mj-lt"/>
              <a:buAutoNum type="arabicPeriod" startAt="2"/>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5" name="Text Placeholder 2">
            <a:extLst>
              <a:ext uri="{FF2B5EF4-FFF2-40B4-BE49-F238E27FC236}">
                <a16:creationId xmlns:a16="http://schemas.microsoft.com/office/drawing/2014/main" id="{15EFF949-925A-B64A-AF2F-E24FC0EDE73D}"/>
              </a:ext>
            </a:extLst>
          </p:cNvPr>
          <p:cNvSpPr>
            <a:spLocks noGrp="1"/>
          </p:cNvSpPr>
          <p:nvPr>
            <p:ph type="body" sz="quarter" idx="12" hasCustomPrompt="1"/>
          </p:nvPr>
        </p:nvSpPr>
        <p:spPr>
          <a:xfrm>
            <a:off x="936625" y="2339892"/>
            <a:ext cx="8058150" cy="573088"/>
          </a:xfrm>
          <a:prstGeom prst="rect">
            <a:avLst/>
          </a:prstGeom>
          <a:solidFill>
            <a:schemeClr val="bg2"/>
          </a:solidFill>
        </p:spPr>
        <p:txBody>
          <a:bodyPr anchor="ctr"/>
          <a:lstStyle>
            <a:lvl1pPr marL="457200" indent="-457200" algn="ctr">
              <a:buFont typeface="+mj-lt"/>
              <a:buAutoNum type="arabicPeriod" startAt="3"/>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6" name="Text Placeholder 2">
            <a:extLst>
              <a:ext uri="{FF2B5EF4-FFF2-40B4-BE49-F238E27FC236}">
                <a16:creationId xmlns:a16="http://schemas.microsoft.com/office/drawing/2014/main" id="{23B3E48C-1AED-AC41-81A7-0B1F661B13F6}"/>
              </a:ext>
            </a:extLst>
          </p:cNvPr>
          <p:cNvSpPr>
            <a:spLocks noGrp="1"/>
          </p:cNvSpPr>
          <p:nvPr>
            <p:ph type="body" sz="quarter" idx="13" hasCustomPrompt="1"/>
          </p:nvPr>
        </p:nvSpPr>
        <p:spPr>
          <a:xfrm>
            <a:off x="936625" y="3142532"/>
            <a:ext cx="8058150" cy="573088"/>
          </a:xfrm>
          <a:prstGeom prst="rect">
            <a:avLst/>
          </a:prstGeom>
          <a:solidFill>
            <a:schemeClr val="bg2"/>
          </a:solidFill>
        </p:spPr>
        <p:txBody>
          <a:bodyPr anchor="ctr"/>
          <a:lstStyle>
            <a:lvl1pPr marL="457200" indent="-457200" algn="ctr">
              <a:buFont typeface="+mj-lt"/>
              <a:buAutoNum type="arabicPeriod" startAt="4"/>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7" name="Text Placeholder 2">
            <a:extLst>
              <a:ext uri="{FF2B5EF4-FFF2-40B4-BE49-F238E27FC236}">
                <a16:creationId xmlns:a16="http://schemas.microsoft.com/office/drawing/2014/main" id="{97D72E6E-A508-4847-A658-A6EABE61E28D}"/>
              </a:ext>
            </a:extLst>
          </p:cNvPr>
          <p:cNvSpPr>
            <a:spLocks noGrp="1"/>
          </p:cNvSpPr>
          <p:nvPr>
            <p:ph type="body" sz="quarter" idx="14" hasCustomPrompt="1"/>
          </p:nvPr>
        </p:nvSpPr>
        <p:spPr>
          <a:xfrm>
            <a:off x="936625" y="3955332"/>
            <a:ext cx="8058150" cy="573088"/>
          </a:xfrm>
          <a:prstGeom prst="rect">
            <a:avLst/>
          </a:prstGeom>
          <a:solidFill>
            <a:schemeClr val="bg2"/>
          </a:solidFill>
        </p:spPr>
        <p:txBody>
          <a:bodyPr anchor="ctr"/>
          <a:lstStyle>
            <a:lvl1pPr marL="457200" indent="-457200" algn="ctr">
              <a:buFont typeface="+mj-lt"/>
              <a:buAutoNum type="arabicPeriod" startAt="5"/>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8" name="Text Placeholder 2">
            <a:extLst>
              <a:ext uri="{FF2B5EF4-FFF2-40B4-BE49-F238E27FC236}">
                <a16:creationId xmlns:a16="http://schemas.microsoft.com/office/drawing/2014/main" id="{D10166F6-A308-FA4B-9A1A-44F12A9C0DDA}"/>
              </a:ext>
            </a:extLst>
          </p:cNvPr>
          <p:cNvSpPr>
            <a:spLocks noGrp="1"/>
          </p:cNvSpPr>
          <p:nvPr>
            <p:ph type="body" sz="quarter" idx="15" hasCustomPrompt="1"/>
          </p:nvPr>
        </p:nvSpPr>
        <p:spPr>
          <a:xfrm>
            <a:off x="936625" y="4757972"/>
            <a:ext cx="8058150" cy="573088"/>
          </a:xfrm>
          <a:prstGeom prst="rect">
            <a:avLst/>
          </a:prstGeom>
          <a:solidFill>
            <a:schemeClr val="bg2"/>
          </a:solidFill>
        </p:spPr>
        <p:txBody>
          <a:bodyPr anchor="ctr"/>
          <a:lstStyle>
            <a:lvl1pPr marL="457200" indent="-457200" algn="ctr">
              <a:buFont typeface="+mj-lt"/>
              <a:buAutoNum type="arabicPeriod" startAt="6"/>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
        <p:nvSpPr>
          <p:cNvPr id="9" name="Text Placeholder 2">
            <a:extLst>
              <a:ext uri="{FF2B5EF4-FFF2-40B4-BE49-F238E27FC236}">
                <a16:creationId xmlns:a16="http://schemas.microsoft.com/office/drawing/2014/main" id="{82B8EA9D-3E71-994E-8FE3-78A0ECCD5CF5}"/>
              </a:ext>
            </a:extLst>
          </p:cNvPr>
          <p:cNvSpPr>
            <a:spLocks noGrp="1"/>
          </p:cNvSpPr>
          <p:nvPr>
            <p:ph type="body" sz="quarter" idx="16" hasCustomPrompt="1"/>
          </p:nvPr>
        </p:nvSpPr>
        <p:spPr>
          <a:xfrm>
            <a:off x="936625" y="5560612"/>
            <a:ext cx="8058150" cy="573088"/>
          </a:xfrm>
          <a:prstGeom prst="rect">
            <a:avLst/>
          </a:prstGeom>
          <a:solidFill>
            <a:schemeClr val="bg2"/>
          </a:solidFill>
        </p:spPr>
        <p:txBody>
          <a:bodyPr anchor="ctr"/>
          <a:lstStyle>
            <a:lvl1pPr marL="457200" indent="-457200" algn="ctr">
              <a:buFont typeface="+mj-lt"/>
              <a:buAutoNum type="arabicPeriod" startAt="7"/>
              <a:defRPr sz="2000" b="1" i="0">
                <a:latin typeface="Averta Bold" pitchFamily="2" charset="77"/>
              </a:defRPr>
            </a:lvl1pPr>
            <a:lvl2pPr marL="457200" indent="0" algn="ctr">
              <a:buNone/>
              <a:defRPr b="0" i="0">
                <a:latin typeface="Averta Regular" pitchFamily="2" charset="77"/>
              </a:defRPr>
            </a:lvl2pPr>
            <a:lvl3pPr algn="ctr">
              <a:defRPr b="0" i="0">
                <a:latin typeface="Averta Regular" pitchFamily="2" charset="77"/>
              </a:defRPr>
            </a:lvl3pPr>
            <a:lvl4pPr algn="ctr">
              <a:defRPr b="0" i="0">
                <a:latin typeface="Averta Regular" pitchFamily="2" charset="77"/>
              </a:defRPr>
            </a:lvl4pPr>
            <a:lvl5pPr algn="ctr">
              <a:defRPr b="0" i="0">
                <a:latin typeface="Averta Regular" pitchFamily="2" charset="77"/>
              </a:defRPr>
            </a:lvl5pPr>
          </a:lstStyle>
          <a:p>
            <a:pPr lvl="0"/>
            <a:r>
              <a:rPr lang="en-US"/>
              <a:t>Point one</a:t>
            </a:r>
          </a:p>
        </p:txBody>
      </p:sp>
    </p:spTree>
    <p:extLst>
      <p:ext uri="{BB962C8B-B14F-4D97-AF65-F5344CB8AC3E}">
        <p14:creationId xmlns:p14="http://schemas.microsoft.com/office/powerpoint/2010/main" val="2473751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and bulletpoint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AF6CDE2-B360-9A4E-A3B6-4B229B309333}"/>
              </a:ext>
            </a:extLst>
          </p:cNvPr>
          <p:cNvSpPr>
            <a:spLocks noGrp="1"/>
          </p:cNvSpPr>
          <p:nvPr>
            <p:ph type="pic" sz="quarter" idx="12"/>
          </p:nvPr>
        </p:nvSpPr>
        <p:spPr>
          <a:xfrm>
            <a:off x="344488" y="358775"/>
            <a:ext cx="4248777" cy="6130926"/>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8E0CAC01-A947-2D41-85F1-23442A523179}"/>
              </a:ext>
            </a:extLst>
          </p:cNvPr>
          <p:cNvSpPr>
            <a:spLocks noGrp="1"/>
          </p:cNvSpPr>
          <p:nvPr>
            <p:ph type="body" sz="quarter" idx="13"/>
          </p:nvPr>
        </p:nvSpPr>
        <p:spPr>
          <a:xfrm>
            <a:off x="4953000" y="358775"/>
            <a:ext cx="4589463" cy="6130925"/>
          </a:xfrm>
          <a:prstGeom prst="rect">
            <a:avLst/>
          </a:prstGeom>
        </p:spPr>
        <p:txBody>
          <a:bodyPr anchor="ctr"/>
          <a:lstStyle>
            <a:lvl1pPr marL="12700" indent="0">
              <a:lnSpc>
                <a:spcPts val="3400"/>
              </a:lnSpc>
              <a:spcBef>
                <a:spcPts val="0"/>
              </a:spcBef>
              <a:spcAft>
                <a:spcPts val="800"/>
              </a:spcAft>
              <a:buNone/>
              <a:tabLst/>
              <a:defRPr sz="3200" b="1" i="0">
                <a:latin typeface="Averta Bold" pitchFamily="2" charset="77"/>
              </a:defRPr>
            </a:lvl1pPr>
            <a:lvl2pPr marL="179388" indent="-179388">
              <a:lnSpc>
                <a:spcPts val="1600"/>
              </a:lnSpc>
              <a:spcBef>
                <a:spcPts val="400"/>
              </a:spcBef>
              <a:spcAft>
                <a:spcPts val="1000"/>
              </a:spcAft>
              <a:buClr>
                <a:schemeClr val="accent1"/>
              </a:buClr>
              <a:buFont typeface="Arial" panose="020B0604020202020204" pitchFamily="34" charset="0"/>
              <a:buChar char="•"/>
              <a:tabLst/>
              <a:defRPr sz="1200">
                <a:latin typeface="Averta Regular" pitchFamily="2" charset="77"/>
              </a:defRPr>
            </a:lvl2pPr>
            <a:lvl3pPr marL="12700" indent="0">
              <a:buNone/>
              <a:tabLst/>
              <a:defRPr/>
            </a:lvl3pPr>
            <a:lvl4pPr marL="12700" indent="0">
              <a:buNone/>
              <a:tabLst/>
              <a:defRPr/>
            </a:lvl4pPr>
            <a:lvl5pPr marL="12700" indent="0">
              <a:buNone/>
              <a:tabLs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602366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and bulletpoints with subheading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8AF6CDE2-B360-9A4E-A3B6-4B229B309333}"/>
              </a:ext>
            </a:extLst>
          </p:cNvPr>
          <p:cNvSpPr>
            <a:spLocks noGrp="1"/>
          </p:cNvSpPr>
          <p:nvPr>
            <p:ph type="pic" sz="quarter" idx="12"/>
          </p:nvPr>
        </p:nvSpPr>
        <p:spPr>
          <a:xfrm>
            <a:off x="5293686" y="358775"/>
            <a:ext cx="4248777" cy="6130926"/>
          </a:xfrm>
          <a:prstGeom prst="rect">
            <a:avLst/>
          </a:prstGeom>
        </p:spPr>
        <p:txBody>
          <a:bodyPr/>
          <a:lstStyle>
            <a:lvl1pPr marL="0" indent="0">
              <a:buNone/>
              <a:defRPr/>
            </a:lvl1pPr>
          </a:lstStyle>
          <a:p>
            <a:endParaRPr lang="en-US"/>
          </a:p>
        </p:txBody>
      </p:sp>
      <p:sp>
        <p:nvSpPr>
          <p:cNvPr id="3" name="Text Placeholder 2">
            <a:extLst>
              <a:ext uri="{FF2B5EF4-FFF2-40B4-BE49-F238E27FC236}">
                <a16:creationId xmlns:a16="http://schemas.microsoft.com/office/drawing/2014/main" id="{8E0CAC01-A947-2D41-85F1-23442A523179}"/>
              </a:ext>
            </a:extLst>
          </p:cNvPr>
          <p:cNvSpPr>
            <a:spLocks noGrp="1"/>
          </p:cNvSpPr>
          <p:nvPr>
            <p:ph type="body" sz="quarter" idx="13"/>
          </p:nvPr>
        </p:nvSpPr>
        <p:spPr>
          <a:xfrm>
            <a:off x="363537" y="358775"/>
            <a:ext cx="4589463" cy="6130925"/>
          </a:xfrm>
          <a:prstGeom prst="rect">
            <a:avLst/>
          </a:prstGeom>
        </p:spPr>
        <p:txBody>
          <a:bodyPr anchor="ctr"/>
          <a:lstStyle>
            <a:lvl1pPr marL="12700" indent="0">
              <a:lnSpc>
                <a:spcPts val="3400"/>
              </a:lnSpc>
              <a:spcBef>
                <a:spcPts val="0"/>
              </a:spcBef>
              <a:spcAft>
                <a:spcPts val="800"/>
              </a:spcAft>
              <a:buNone/>
              <a:tabLst/>
              <a:defRPr sz="3200" b="1" i="0">
                <a:latin typeface="Averta Bold" pitchFamily="2" charset="77"/>
              </a:defRPr>
            </a:lvl1pPr>
            <a:lvl2pPr marL="0" indent="0">
              <a:lnSpc>
                <a:spcPts val="1800"/>
              </a:lnSpc>
              <a:spcBef>
                <a:spcPts val="400"/>
              </a:spcBef>
              <a:spcAft>
                <a:spcPts val="500"/>
              </a:spcAft>
              <a:buClr>
                <a:schemeClr val="accent4"/>
              </a:buClr>
              <a:buFont typeface="Arial" panose="020B0604020202020204" pitchFamily="34" charset="0"/>
              <a:buNone/>
              <a:tabLst/>
              <a:defRPr sz="1400" b="1">
                <a:latin typeface="Averta Bold" pitchFamily="2" charset="77"/>
              </a:defRPr>
            </a:lvl2pPr>
            <a:lvl3pPr marL="179388" indent="-166688">
              <a:lnSpc>
                <a:spcPts val="1600"/>
              </a:lnSpc>
              <a:spcBef>
                <a:spcPts val="400"/>
              </a:spcBef>
              <a:spcAft>
                <a:spcPts val="1000"/>
              </a:spcAft>
              <a:buClr>
                <a:schemeClr val="accent1"/>
              </a:buClr>
              <a:buFont typeface="Arial" panose="020B0604020202020204" pitchFamily="34" charset="0"/>
              <a:buChar char="•"/>
              <a:tabLst/>
              <a:defRPr sz="1200" b="0" i="0">
                <a:latin typeface="Averta Regular" pitchFamily="2" charset="77"/>
              </a:defRPr>
            </a:lvl3pPr>
            <a:lvl4pPr marL="12700" indent="0">
              <a:buNone/>
              <a:tabLst/>
              <a:defRPr/>
            </a:lvl4pPr>
            <a:lvl5pPr marL="12700" indent="0">
              <a:buNone/>
              <a:tabLst/>
              <a:defRPr/>
            </a:lvl5pPr>
          </a:lstStyle>
          <a:p>
            <a:pPr lvl="0"/>
            <a:r>
              <a:rPr lang="en-US"/>
              <a:t>Click to edit Master text styles</a:t>
            </a:r>
          </a:p>
          <a:p>
            <a:pPr lvl="1"/>
            <a:r>
              <a:rPr lang="en-US"/>
              <a:t>Second level</a:t>
            </a:r>
          </a:p>
          <a:p>
            <a:pPr lvl="2"/>
            <a:r>
              <a:rPr lang="en-US" err="1"/>
              <a:t>Bulletpoints</a:t>
            </a:r>
            <a:endParaRPr lang="en-US"/>
          </a:p>
        </p:txBody>
      </p:sp>
    </p:spTree>
    <p:extLst>
      <p:ext uri="{BB962C8B-B14F-4D97-AF65-F5344CB8AC3E}">
        <p14:creationId xmlns:p14="http://schemas.microsoft.com/office/powerpoint/2010/main" val="4494906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rrows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26EF19A-9781-4E4C-A5BE-D28BC9E488BD}"/>
              </a:ext>
            </a:extLst>
          </p:cNvPr>
          <p:cNvSpPr/>
          <p:nvPr userDrawn="1"/>
        </p:nvSpPr>
        <p:spPr>
          <a:xfrm>
            <a:off x="497206" y="1450447"/>
            <a:ext cx="2662236" cy="797719"/>
          </a:xfrm>
          <a:prstGeom prst="rect">
            <a:avLst/>
          </a:prstGeom>
          <a:solidFill>
            <a:srgbClr val="1E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CA986C7C-4FF9-EF4F-B2E6-4E9B502828D4}"/>
              </a:ext>
            </a:extLst>
          </p:cNvPr>
          <p:cNvSpPr>
            <a:spLocks noGrp="1"/>
          </p:cNvSpPr>
          <p:nvPr>
            <p:ph type="body" sz="quarter" idx="10" hasCustomPrompt="1"/>
          </p:nvPr>
        </p:nvSpPr>
        <p:spPr>
          <a:xfrm>
            <a:off x="344488" y="290831"/>
            <a:ext cx="9197975" cy="369570"/>
          </a:xfrm>
          <a:prstGeom prst="rect">
            <a:avLst/>
          </a:prstGeom>
        </p:spPr>
        <p:txBody>
          <a:bodyPr/>
          <a:lstStyle>
            <a:lvl1pPr marL="0" indent="0" algn="l">
              <a:buNone/>
              <a:defRPr sz="3200" b="1" i="0">
                <a:latin typeface="Averta Bold" pitchFamily="2" charset="77"/>
              </a:defRPr>
            </a:lvl1pPr>
          </a:lstStyle>
          <a:p>
            <a:r>
              <a:rPr lang="en-US"/>
              <a:t>Title</a:t>
            </a:r>
          </a:p>
        </p:txBody>
      </p:sp>
      <p:sp>
        <p:nvSpPr>
          <p:cNvPr id="4" name="Text Placeholder 3">
            <a:extLst>
              <a:ext uri="{FF2B5EF4-FFF2-40B4-BE49-F238E27FC236}">
                <a16:creationId xmlns:a16="http://schemas.microsoft.com/office/drawing/2014/main" id="{2F60573C-C1AA-0645-A17A-B796DF79F5D4}"/>
              </a:ext>
            </a:extLst>
          </p:cNvPr>
          <p:cNvSpPr>
            <a:spLocks noGrp="1"/>
          </p:cNvSpPr>
          <p:nvPr>
            <p:ph type="body" sz="quarter" idx="11" hasCustomPrompt="1"/>
          </p:nvPr>
        </p:nvSpPr>
        <p:spPr>
          <a:xfrm>
            <a:off x="3576320" y="1594889"/>
            <a:ext cx="5966143" cy="797720"/>
          </a:xfrm>
          <a:prstGeom prst="rect">
            <a:avLst/>
          </a:prstGeom>
          <a:solidFill>
            <a:schemeClr val="bg1"/>
          </a:solidFill>
        </p:spPr>
        <p:txBody>
          <a:bodyPr anchor="ctr"/>
          <a:lstStyle>
            <a:lvl1pPr marL="0" indent="0">
              <a:lnSpc>
                <a:spcPts val="1600"/>
              </a:lnSpc>
              <a:spcBef>
                <a:spcPts val="0"/>
              </a:spcBef>
              <a:buNone/>
              <a:defRPr sz="1200" b="0" i="0">
                <a:solidFill>
                  <a:schemeClr val="tx1"/>
                </a:solidFill>
                <a:latin typeface="Averta Regular" pitchFamily="2" charset="77"/>
              </a:defRPr>
            </a:lvl1pPr>
          </a:lstStyle>
          <a:p>
            <a:pPr lvl="0"/>
            <a:r>
              <a:rPr lang="en-US"/>
              <a:t>A quarter of London </a:t>
            </a:r>
            <a:r>
              <a:rPr lang="en-US" err="1"/>
              <a:t>neighbourhoods</a:t>
            </a:r>
            <a:r>
              <a:rPr lang="en-US"/>
              <a:t> are highly vulnerable to extreme heat, the highest of any English region. As an influential global city and green finance hub, the capital can play key international role in tackling climate change.</a:t>
            </a:r>
          </a:p>
        </p:txBody>
      </p:sp>
      <p:sp>
        <p:nvSpPr>
          <p:cNvPr id="9" name="Text Placeholder 3">
            <a:extLst>
              <a:ext uri="{FF2B5EF4-FFF2-40B4-BE49-F238E27FC236}">
                <a16:creationId xmlns:a16="http://schemas.microsoft.com/office/drawing/2014/main" id="{B135CE8F-0E93-9343-A0BD-A767D0C1A336}"/>
              </a:ext>
            </a:extLst>
          </p:cNvPr>
          <p:cNvSpPr>
            <a:spLocks noGrp="1"/>
          </p:cNvSpPr>
          <p:nvPr>
            <p:ph type="body" sz="quarter" idx="12" hasCustomPrompt="1"/>
          </p:nvPr>
        </p:nvSpPr>
        <p:spPr>
          <a:xfrm>
            <a:off x="344488" y="1594889"/>
            <a:ext cx="2662235" cy="797719"/>
          </a:xfrm>
          <a:prstGeom prst="rect">
            <a:avLst/>
          </a:prstGeom>
          <a:solidFill>
            <a:schemeClr val="accent2"/>
          </a:solidFill>
        </p:spPr>
        <p:txBody>
          <a:bodyPr anchor="ctr"/>
          <a:lstStyle>
            <a:lvl1pPr marL="0" indent="0">
              <a:lnSpc>
                <a:spcPts val="2200"/>
              </a:lnSpc>
              <a:spcBef>
                <a:spcPts val="0"/>
              </a:spcBef>
              <a:buNone/>
              <a:defRPr sz="1400" b="1" i="0">
                <a:solidFill>
                  <a:schemeClr val="bg1"/>
                </a:solidFill>
                <a:latin typeface="Averta Bold" pitchFamily="2" charset="77"/>
              </a:defRPr>
            </a:lvl1pPr>
          </a:lstStyle>
          <a:p>
            <a:pPr lvl="0"/>
            <a:r>
              <a:rPr lang="en-US"/>
              <a:t>Point one</a:t>
            </a:r>
          </a:p>
        </p:txBody>
      </p:sp>
      <p:sp>
        <p:nvSpPr>
          <p:cNvPr id="22" name="Rectangle 21">
            <a:extLst>
              <a:ext uri="{FF2B5EF4-FFF2-40B4-BE49-F238E27FC236}">
                <a16:creationId xmlns:a16="http://schemas.microsoft.com/office/drawing/2014/main" id="{7698C420-0F4B-C645-87EE-E63924AFFD79}"/>
              </a:ext>
            </a:extLst>
          </p:cNvPr>
          <p:cNvSpPr/>
          <p:nvPr userDrawn="1"/>
        </p:nvSpPr>
        <p:spPr>
          <a:xfrm>
            <a:off x="497206" y="2811932"/>
            <a:ext cx="2662236" cy="797719"/>
          </a:xfrm>
          <a:prstGeom prst="rect">
            <a:avLst/>
          </a:prstGeom>
          <a:solidFill>
            <a:srgbClr val="1E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A998B9A3-F110-4043-984F-9FE364F87556}"/>
              </a:ext>
            </a:extLst>
          </p:cNvPr>
          <p:cNvSpPr>
            <a:spLocks noGrp="1"/>
          </p:cNvSpPr>
          <p:nvPr>
            <p:ph type="body" sz="quarter" idx="13" hasCustomPrompt="1"/>
          </p:nvPr>
        </p:nvSpPr>
        <p:spPr>
          <a:xfrm>
            <a:off x="3576320" y="2956373"/>
            <a:ext cx="5966143" cy="797720"/>
          </a:xfrm>
          <a:prstGeom prst="rect">
            <a:avLst/>
          </a:prstGeom>
          <a:solidFill>
            <a:schemeClr val="bg1"/>
          </a:solidFill>
        </p:spPr>
        <p:txBody>
          <a:bodyPr anchor="ctr"/>
          <a:lstStyle>
            <a:lvl1pPr marL="0" indent="0">
              <a:lnSpc>
                <a:spcPts val="1600"/>
              </a:lnSpc>
              <a:spcBef>
                <a:spcPts val="0"/>
              </a:spcBef>
              <a:buNone/>
              <a:defRPr sz="1200" b="0" i="0">
                <a:solidFill>
                  <a:schemeClr val="tx1"/>
                </a:solidFill>
                <a:latin typeface="Averta Regular" pitchFamily="2" charset="77"/>
              </a:defRPr>
            </a:lvl1pPr>
          </a:lstStyle>
          <a:p>
            <a:pPr lvl="0"/>
            <a:r>
              <a:rPr lang="en-US"/>
              <a:t>A quarter of London </a:t>
            </a:r>
            <a:r>
              <a:rPr lang="en-US" err="1"/>
              <a:t>neighbourhoods</a:t>
            </a:r>
            <a:r>
              <a:rPr lang="en-US"/>
              <a:t> are highly vulnerable to extreme heat, the highest of any English region. As an influential global city and green finance hub, the capital can play key international role in tackling climate change.</a:t>
            </a:r>
          </a:p>
        </p:txBody>
      </p:sp>
      <p:sp>
        <p:nvSpPr>
          <p:cNvPr id="25" name="Text Placeholder 3">
            <a:extLst>
              <a:ext uri="{FF2B5EF4-FFF2-40B4-BE49-F238E27FC236}">
                <a16:creationId xmlns:a16="http://schemas.microsoft.com/office/drawing/2014/main" id="{4521D07C-976E-E049-AFBF-17412905AAA3}"/>
              </a:ext>
            </a:extLst>
          </p:cNvPr>
          <p:cNvSpPr>
            <a:spLocks noGrp="1"/>
          </p:cNvSpPr>
          <p:nvPr>
            <p:ph type="body" sz="quarter" idx="14" hasCustomPrompt="1"/>
          </p:nvPr>
        </p:nvSpPr>
        <p:spPr>
          <a:xfrm>
            <a:off x="344488" y="2956374"/>
            <a:ext cx="2662235" cy="797719"/>
          </a:xfrm>
          <a:prstGeom prst="rect">
            <a:avLst/>
          </a:prstGeom>
          <a:solidFill>
            <a:schemeClr val="accent2"/>
          </a:solidFill>
        </p:spPr>
        <p:txBody>
          <a:bodyPr anchor="ctr"/>
          <a:lstStyle>
            <a:lvl1pPr marL="0" indent="0">
              <a:lnSpc>
                <a:spcPts val="2200"/>
              </a:lnSpc>
              <a:spcBef>
                <a:spcPts val="0"/>
              </a:spcBef>
              <a:buNone/>
              <a:defRPr sz="1400" b="1" i="0">
                <a:solidFill>
                  <a:schemeClr val="bg1"/>
                </a:solidFill>
                <a:latin typeface="Averta Bold" pitchFamily="2" charset="77"/>
              </a:defRPr>
            </a:lvl1pPr>
          </a:lstStyle>
          <a:p>
            <a:pPr lvl="0"/>
            <a:r>
              <a:rPr lang="en-US"/>
              <a:t>Point one</a:t>
            </a:r>
          </a:p>
        </p:txBody>
      </p:sp>
      <p:sp>
        <p:nvSpPr>
          <p:cNvPr id="26" name="Rectangle 25">
            <a:extLst>
              <a:ext uri="{FF2B5EF4-FFF2-40B4-BE49-F238E27FC236}">
                <a16:creationId xmlns:a16="http://schemas.microsoft.com/office/drawing/2014/main" id="{8C771C7D-46FF-5B4A-BFD6-0FD804C39277}"/>
              </a:ext>
            </a:extLst>
          </p:cNvPr>
          <p:cNvSpPr/>
          <p:nvPr userDrawn="1"/>
        </p:nvSpPr>
        <p:spPr>
          <a:xfrm>
            <a:off x="497206" y="4173417"/>
            <a:ext cx="2662236" cy="797719"/>
          </a:xfrm>
          <a:prstGeom prst="rect">
            <a:avLst/>
          </a:prstGeom>
          <a:solidFill>
            <a:srgbClr val="1E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
            <a:extLst>
              <a:ext uri="{FF2B5EF4-FFF2-40B4-BE49-F238E27FC236}">
                <a16:creationId xmlns:a16="http://schemas.microsoft.com/office/drawing/2014/main" id="{03F4AAAE-6CAE-334D-A65D-3A827E7811CE}"/>
              </a:ext>
            </a:extLst>
          </p:cNvPr>
          <p:cNvSpPr>
            <a:spLocks noGrp="1"/>
          </p:cNvSpPr>
          <p:nvPr>
            <p:ph type="body" sz="quarter" idx="15" hasCustomPrompt="1"/>
          </p:nvPr>
        </p:nvSpPr>
        <p:spPr>
          <a:xfrm>
            <a:off x="3576320" y="4317857"/>
            <a:ext cx="5966143" cy="797720"/>
          </a:xfrm>
          <a:prstGeom prst="rect">
            <a:avLst/>
          </a:prstGeom>
          <a:solidFill>
            <a:schemeClr val="bg1"/>
          </a:solidFill>
        </p:spPr>
        <p:txBody>
          <a:bodyPr anchor="ctr"/>
          <a:lstStyle>
            <a:lvl1pPr marL="0" indent="0">
              <a:lnSpc>
                <a:spcPts val="1600"/>
              </a:lnSpc>
              <a:spcBef>
                <a:spcPts val="0"/>
              </a:spcBef>
              <a:buNone/>
              <a:defRPr sz="1200" b="0" i="0">
                <a:solidFill>
                  <a:schemeClr val="tx1"/>
                </a:solidFill>
                <a:latin typeface="Averta Regular" pitchFamily="2" charset="77"/>
              </a:defRPr>
            </a:lvl1pPr>
          </a:lstStyle>
          <a:p>
            <a:pPr lvl="0"/>
            <a:r>
              <a:rPr lang="en-US"/>
              <a:t>A quarter of London </a:t>
            </a:r>
            <a:r>
              <a:rPr lang="en-US" err="1"/>
              <a:t>neighbourhoods</a:t>
            </a:r>
            <a:r>
              <a:rPr lang="en-US"/>
              <a:t> are highly vulnerable to extreme heat, the highest of any English region. As an influential global city and green finance hub, the capital can play key international role in tackling climate change.</a:t>
            </a:r>
          </a:p>
        </p:txBody>
      </p:sp>
      <p:sp>
        <p:nvSpPr>
          <p:cNvPr id="29" name="Text Placeholder 3">
            <a:extLst>
              <a:ext uri="{FF2B5EF4-FFF2-40B4-BE49-F238E27FC236}">
                <a16:creationId xmlns:a16="http://schemas.microsoft.com/office/drawing/2014/main" id="{B44C58CF-CF8F-8440-8814-11E692A4B945}"/>
              </a:ext>
            </a:extLst>
          </p:cNvPr>
          <p:cNvSpPr>
            <a:spLocks noGrp="1"/>
          </p:cNvSpPr>
          <p:nvPr>
            <p:ph type="body" sz="quarter" idx="16" hasCustomPrompt="1"/>
          </p:nvPr>
        </p:nvSpPr>
        <p:spPr>
          <a:xfrm>
            <a:off x="344488" y="4317859"/>
            <a:ext cx="2662235" cy="797719"/>
          </a:xfrm>
          <a:prstGeom prst="rect">
            <a:avLst/>
          </a:prstGeom>
          <a:solidFill>
            <a:schemeClr val="accent2"/>
          </a:solidFill>
        </p:spPr>
        <p:txBody>
          <a:bodyPr anchor="ctr"/>
          <a:lstStyle>
            <a:lvl1pPr marL="0" indent="0">
              <a:lnSpc>
                <a:spcPts val="2200"/>
              </a:lnSpc>
              <a:spcBef>
                <a:spcPts val="0"/>
              </a:spcBef>
              <a:buNone/>
              <a:defRPr sz="1400" b="1" i="0">
                <a:solidFill>
                  <a:schemeClr val="bg1"/>
                </a:solidFill>
                <a:latin typeface="Averta Bold" pitchFamily="2" charset="77"/>
              </a:defRPr>
            </a:lvl1pPr>
          </a:lstStyle>
          <a:p>
            <a:pPr lvl="0"/>
            <a:r>
              <a:rPr lang="en-US"/>
              <a:t>Point one</a:t>
            </a:r>
          </a:p>
        </p:txBody>
      </p:sp>
      <p:sp>
        <p:nvSpPr>
          <p:cNvPr id="30" name="Rectangle 29">
            <a:extLst>
              <a:ext uri="{FF2B5EF4-FFF2-40B4-BE49-F238E27FC236}">
                <a16:creationId xmlns:a16="http://schemas.microsoft.com/office/drawing/2014/main" id="{F30B9DA3-17CE-5E4A-81E0-D2DA2C7C713F}"/>
              </a:ext>
            </a:extLst>
          </p:cNvPr>
          <p:cNvSpPr/>
          <p:nvPr userDrawn="1"/>
        </p:nvSpPr>
        <p:spPr>
          <a:xfrm>
            <a:off x="497206" y="5534901"/>
            <a:ext cx="2662236" cy="797719"/>
          </a:xfrm>
          <a:prstGeom prst="rect">
            <a:avLst/>
          </a:prstGeom>
          <a:solidFill>
            <a:srgbClr val="1E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a:extLst>
              <a:ext uri="{FF2B5EF4-FFF2-40B4-BE49-F238E27FC236}">
                <a16:creationId xmlns:a16="http://schemas.microsoft.com/office/drawing/2014/main" id="{563A8E25-8DEA-4F4E-B26C-947090D5A70C}"/>
              </a:ext>
            </a:extLst>
          </p:cNvPr>
          <p:cNvSpPr>
            <a:spLocks noGrp="1"/>
          </p:cNvSpPr>
          <p:nvPr>
            <p:ph type="body" sz="quarter" idx="17" hasCustomPrompt="1"/>
          </p:nvPr>
        </p:nvSpPr>
        <p:spPr>
          <a:xfrm>
            <a:off x="3576320" y="5679342"/>
            <a:ext cx="5966143" cy="797720"/>
          </a:xfrm>
          <a:prstGeom prst="rect">
            <a:avLst/>
          </a:prstGeom>
          <a:solidFill>
            <a:schemeClr val="bg1"/>
          </a:solidFill>
        </p:spPr>
        <p:txBody>
          <a:bodyPr anchor="ctr"/>
          <a:lstStyle>
            <a:lvl1pPr marL="0" indent="0">
              <a:lnSpc>
                <a:spcPts val="1600"/>
              </a:lnSpc>
              <a:spcBef>
                <a:spcPts val="0"/>
              </a:spcBef>
              <a:buNone/>
              <a:defRPr sz="1200" b="0" i="0">
                <a:solidFill>
                  <a:schemeClr val="tx1"/>
                </a:solidFill>
                <a:latin typeface="Averta Regular" pitchFamily="2" charset="77"/>
              </a:defRPr>
            </a:lvl1pPr>
          </a:lstStyle>
          <a:p>
            <a:pPr lvl="0"/>
            <a:r>
              <a:rPr lang="en-US"/>
              <a:t>A quarter of London </a:t>
            </a:r>
            <a:r>
              <a:rPr lang="en-US" err="1"/>
              <a:t>neighbourhoods</a:t>
            </a:r>
            <a:r>
              <a:rPr lang="en-US"/>
              <a:t> are highly vulnerable to extreme heat, the highest of any English region. As an influential global city and green finance hub, the capital can play key international role in tackling climate change.</a:t>
            </a:r>
          </a:p>
        </p:txBody>
      </p:sp>
      <p:sp>
        <p:nvSpPr>
          <p:cNvPr id="33" name="Text Placeholder 3">
            <a:extLst>
              <a:ext uri="{FF2B5EF4-FFF2-40B4-BE49-F238E27FC236}">
                <a16:creationId xmlns:a16="http://schemas.microsoft.com/office/drawing/2014/main" id="{2F10A7C2-0A05-3B4B-9E21-BFB80658AED5}"/>
              </a:ext>
            </a:extLst>
          </p:cNvPr>
          <p:cNvSpPr>
            <a:spLocks noGrp="1"/>
          </p:cNvSpPr>
          <p:nvPr>
            <p:ph type="body" sz="quarter" idx="18" hasCustomPrompt="1"/>
          </p:nvPr>
        </p:nvSpPr>
        <p:spPr>
          <a:xfrm>
            <a:off x="344488" y="5679343"/>
            <a:ext cx="2662235" cy="797719"/>
          </a:xfrm>
          <a:prstGeom prst="rect">
            <a:avLst/>
          </a:prstGeom>
          <a:solidFill>
            <a:schemeClr val="accent2"/>
          </a:solidFill>
        </p:spPr>
        <p:txBody>
          <a:bodyPr anchor="ctr"/>
          <a:lstStyle>
            <a:lvl1pPr marL="0" indent="0">
              <a:lnSpc>
                <a:spcPts val="2200"/>
              </a:lnSpc>
              <a:spcBef>
                <a:spcPts val="0"/>
              </a:spcBef>
              <a:buNone/>
              <a:defRPr sz="1400" b="1" i="0">
                <a:solidFill>
                  <a:schemeClr val="bg1"/>
                </a:solidFill>
                <a:latin typeface="Averta Bold" pitchFamily="2" charset="77"/>
              </a:defRPr>
            </a:lvl1pPr>
          </a:lstStyle>
          <a:p>
            <a:pPr lvl="0"/>
            <a:r>
              <a:rPr lang="en-US"/>
              <a:t>Point one</a:t>
            </a:r>
          </a:p>
        </p:txBody>
      </p:sp>
    </p:spTree>
    <p:extLst>
      <p:ext uri="{BB962C8B-B14F-4D97-AF65-F5344CB8AC3E}">
        <p14:creationId xmlns:p14="http://schemas.microsoft.com/office/powerpoint/2010/main" val="3620843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ody text with bulletpoi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E04C2-C8E3-DC4D-B7FD-5F8FBB116F51}"/>
              </a:ext>
            </a:extLst>
          </p:cNvPr>
          <p:cNvSpPr>
            <a:spLocks noGrp="1"/>
          </p:cNvSpPr>
          <p:nvPr>
            <p:ph sz="quarter" idx="10"/>
          </p:nvPr>
        </p:nvSpPr>
        <p:spPr>
          <a:xfrm>
            <a:off x="344488" y="358775"/>
            <a:ext cx="9197975" cy="6130925"/>
          </a:xfrm>
          <a:prstGeom prst="rect">
            <a:avLst/>
          </a:prstGeom>
        </p:spPr>
        <p:txBody>
          <a:bodyPr anchor="ctr"/>
          <a:lstStyle>
            <a:lvl1pPr marL="0" indent="0">
              <a:lnSpc>
                <a:spcPts val="3400"/>
              </a:lnSpc>
              <a:spcBef>
                <a:spcPts val="0"/>
              </a:spcBef>
              <a:spcAft>
                <a:spcPts val="800"/>
              </a:spcAft>
              <a:buFont typeface="Arial" panose="020B0604020202020204" pitchFamily="34" charset="0"/>
              <a:buNone/>
              <a:defRPr lang="en-US" sz="3200" b="1" i="0" dirty="0" smtClean="0">
                <a:latin typeface="Averta Bold" pitchFamily="2" charset="77"/>
              </a:defRPr>
            </a:lvl1pPr>
            <a:lvl2pPr marL="0" indent="0">
              <a:lnSpc>
                <a:spcPts val="1800"/>
              </a:lnSpc>
              <a:spcBef>
                <a:spcPts val="500"/>
              </a:spcBef>
              <a:buFont typeface="Arial" panose="020B0604020202020204" pitchFamily="34" charset="0"/>
              <a:buNone/>
              <a:tabLst/>
              <a:defRPr lang="en-US" sz="1400" b="1" i="0" dirty="0" smtClean="0">
                <a:latin typeface="Averta Bold" pitchFamily="2" charset="77"/>
              </a:defRPr>
            </a:lvl2pPr>
            <a:lvl3pPr marL="184150" indent="-184150">
              <a:lnSpc>
                <a:spcPts val="1800"/>
              </a:lnSpc>
              <a:spcBef>
                <a:spcPts val="400"/>
              </a:spcBef>
              <a:spcAft>
                <a:spcPts val="1500"/>
              </a:spcAft>
              <a:buClr>
                <a:schemeClr val="accent1"/>
              </a:buClr>
              <a:buFont typeface="Arial" panose="020B0604020202020204" pitchFamily="34" charset="0"/>
              <a:buChar char="•"/>
              <a:tabLst/>
              <a:defRPr lang="en-US" sz="1200" dirty="0" smtClean="0">
                <a:latin typeface="Averta Regular" pitchFamily="2" charset="77"/>
              </a:defRPr>
            </a:lvl3pPr>
            <a:lvl4pPr marL="1076325" indent="-276225">
              <a:buFont typeface="Arial" panose="020B0604020202020204" pitchFamily="34" charset="0"/>
              <a:buChar char="•"/>
              <a:tabLst/>
              <a:defRPr>
                <a:latin typeface="Averta Regular" pitchFamily="2" charset="77"/>
              </a:defRPr>
            </a:lvl4pPr>
            <a:lvl5pPr marL="1828800" indent="0">
              <a:buNone/>
              <a:defRPr>
                <a:latin typeface="Averta Regular" pitchFamily="2" charset="77"/>
              </a:defRPr>
            </a:lvl5pPr>
          </a:lstStyle>
          <a:p>
            <a:pPr lvl="0"/>
            <a:r>
              <a:rPr lang="en-US"/>
              <a:t>Click to edit Master text styles</a:t>
            </a:r>
          </a:p>
          <a:p>
            <a:pPr lvl="1"/>
            <a:r>
              <a:rPr lang="en-US" err="1"/>
              <a:t>Dwdqwdq</a:t>
            </a:r>
            <a:endParaRPr lang="en-US"/>
          </a:p>
          <a:p>
            <a:pPr lvl="2"/>
            <a:r>
              <a:rPr lang="en-US" err="1"/>
              <a:t>Sqsqsq</a:t>
            </a:r>
            <a:endParaRPr lang="en-US"/>
          </a:p>
        </p:txBody>
      </p:sp>
    </p:spTree>
    <p:extLst>
      <p:ext uri="{BB962C8B-B14F-4D97-AF65-F5344CB8AC3E}">
        <p14:creationId xmlns:p14="http://schemas.microsoft.com/office/powerpoint/2010/main" val="13399209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ody text with bulletpoints and fra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E04C2-C8E3-DC4D-B7FD-5F8FBB116F51}"/>
              </a:ext>
            </a:extLst>
          </p:cNvPr>
          <p:cNvSpPr>
            <a:spLocks noGrp="1"/>
          </p:cNvSpPr>
          <p:nvPr>
            <p:ph sz="quarter" idx="10"/>
          </p:nvPr>
        </p:nvSpPr>
        <p:spPr>
          <a:xfrm>
            <a:off x="344488" y="358775"/>
            <a:ext cx="9197975" cy="6130925"/>
          </a:xfrm>
          <a:prstGeom prst="rect">
            <a:avLst/>
          </a:prstGeom>
          <a:ln w="25400">
            <a:solidFill>
              <a:schemeClr val="accent2"/>
            </a:solidFill>
          </a:ln>
        </p:spPr>
        <p:txBody>
          <a:bodyPr lIns="251999" rIns="251999" anchor="ctr"/>
          <a:lstStyle>
            <a:lvl1pPr marL="0" indent="0">
              <a:lnSpc>
                <a:spcPts val="3400"/>
              </a:lnSpc>
              <a:spcBef>
                <a:spcPts val="0"/>
              </a:spcBef>
              <a:spcAft>
                <a:spcPts val="800"/>
              </a:spcAft>
              <a:buFont typeface="Arial" panose="020B0604020202020204" pitchFamily="34" charset="0"/>
              <a:buNone/>
              <a:defRPr lang="en-US" sz="3200" b="1" i="0" dirty="0" smtClean="0">
                <a:latin typeface="Averta Bold" pitchFamily="2" charset="77"/>
              </a:defRPr>
            </a:lvl1pPr>
            <a:lvl2pPr marL="0" indent="0">
              <a:lnSpc>
                <a:spcPts val="1800"/>
              </a:lnSpc>
              <a:spcBef>
                <a:spcPts val="500"/>
              </a:spcBef>
              <a:buFont typeface="Arial" panose="020B0604020202020204" pitchFamily="34" charset="0"/>
              <a:buNone/>
              <a:tabLst/>
              <a:defRPr lang="en-US" sz="1600" b="1" i="0" dirty="0" smtClean="0">
                <a:latin typeface="Averta Bold" pitchFamily="2" charset="77"/>
              </a:defRPr>
            </a:lvl2pPr>
            <a:lvl3pPr marL="184150" indent="-184150">
              <a:lnSpc>
                <a:spcPts val="1800"/>
              </a:lnSpc>
              <a:spcBef>
                <a:spcPts val="400"/>
              </a:spcBef>
              <a:spcAft>
                <a:spcPts val="1500"/>
              </a:spcAft>
              <a:buClr>
                <a:schemeClr val="accent1"/>
              </a:buClr>
              <a:buFont typeface="Arial" panose="020B0604020202020204" pitchFamily="34" charset="0"/>
              <a:buChar char="•"/>
              <a:tabLst/>
              <a:defRPr lang="en-US" sz="1200" dirty="0" smtClean="0">
                <a:latin typeface="Averta Regular" pitchFamily="2" charset="77"/>
              </a:defRPr>
            </a:lvl3pPr>
            <a:lvl4pPr marL="1076325" indent="-276225">
              <a:buFont typeface="Arial" panose="020B0604020202020204" pitchFamily="34" charset="0"/>
              <a:buChar char="•"/>
              <a:tabLst/>
              <a:defRPr>
                <a:latin typeface="Averta Regular" pitchFamily="2" charset="77"/>
              </a:defRPr>
            </a:lvl4pPr>
            <a:lvl5pPr marL="1828800" indent="0">
              <a:buNone/>
              <a:defRPr>
                <a:latin typeface="Averta Regular" pitchFamily="2" charset="77"/>
              </a:defRPr>
            </a:lvl5pPr>
          </a:lstStyle>
          <a:p>
            <a:pPr lvl="0"/>
            <a:r>
              <a:rPr lang="en-US"/>
              <a:t>Click to edit Master text styles</a:t>
            </a:r>
          </a:p>
          <a:p>
            <a:pPr lvl="1"/>
            <a:r>
              <a:rPr lang="en-US" err="1"/>
              <a:t>Dwdqwdq</a:t>
            </a:r>
            <a:endParaRPr lang="en-US"/>
          </a:p>
          <a:p>
            <a:pPr lvl="2"/>
            <a:r>
              <a:rPr lang="en-US" err="1"/>
              <a:t>Sqsqsq</a:t>
            </a:r>
            <a:endParaRPr lang="en-US"/>
          </a:p>
        </p:txBody>
      </p:sp>
    </p:spTree>
    <p:extLst>
      <p:ext uri="{BB962C8B-B14F-4D97-AF65-F5344CB8AC3E}">
        <p14:creationId xmlns:p14="http://schemas.microsoft.com/office/powerpoint/2010/main" val="1727240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text with bulletpoints and fra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1E04C2-C8E3-DC4D-B7FD-5F8FBB116F51}"/>
              </a:ext>
            </a:extLst>
          </p:cNvPr>
          <p:cNvSpPr>
            <a:spLocks noGrp="1"/>
          </p:cNvSpPr>
          <p:nvPr>
            <p:ph sz="quarter" idx="10"/>
          </p:nvPr>
        </p:nvSpPr>
        <p:spPr>
          <a:xfrm>
            <a:off x="344488" y="358775"/>
            <a:ext cx="9197975" cy="6130925"/>
          </a:xfrm>
          <a:prstGeom prst="rect">
            <a:avLst/>
          </a:prstGeom>
          <a:ln w="25400">
            <a:solidFill>
              <a:schemeClr val="accent1"/>
            </a:solidFill>
          </a:ln>
        </p:spPr>
        <p:txBody>
          <a:bodyPr lIns="251999" rIns="251999" anchor="ctr"/>
          <a:lstStyle>
            <a:lvl1pPr marL="0" indent="0">
              <a:lnSpc>
                <a:spcPts val="3400"/>
              </a:lnSpc>
              <a:spcBef>
                <a:spcPts val="0"/>
              </a:spcBef>
              <a:spcAft>
                <a:spcPts val="800"/>
              </a:spcAft>
              <a:buFont typeface="Arial" panose="020B0604020202020204" pitchFamily="34" charset="0"/>
              <a:buNone/>
              <a:defRPr lang="en-US" sz="3200" b="1" i="0" dirty="0" smtClean="0">
                <a:latin typeface="Averta Bold" pitchFamily="2" charset="77"/>
              </a:defRPr>
            </a:lvl1pPr>
            <a:lvl2pPr marL="0" indent="0">
              <a:lnSpc>
                <a:spcPts val="1800"/>
              </a:lnSpc>
              <a:spcBef>
                <a:spcPts val="500"/>
              </a:spcBef>
              <a:buFont typeface="Arial" panose="020B0604020202020204" pitchFamily="34" charset="0"/>
              <a:buNone/>
              <a:tabLst/>
              <a:defRPr lang="en-US" sz="1600" b="1" i="0" dirty="0" smtClean="0">
                <a:latin typeface="Averta Bold" pitchFamily="2" charset="77"/>
              </a:defRPr>
            </a:lvl2pPr>
            <a:lvl3pPr marL="184150" indent="-184150">
              <a:lnSpc>
                <a:spcPts val="1800"/>
              </a:lnSpc>
              <a:spcBef>
                <a:spcPts val="400"/>
              </a:spcBef>
              <a:spcAft>
                <a:spcPts val="1500"/>
              </a:spcAft>
              <a:buClr>
                <a:schemeClr val="accent1"/>
              </a:buClr>
              <a:buFont typeface="Arial" panose="020B0604020202020204" pitchFamily="34" charset="0"/>
              <a:buChar char="•"/>
              <a:tabLst/>
              <a:defRPr lang="en-US" sz="1200" dirty="0" smtClean="0">
                <a:latin typeface="Averta Regular" pitchFamily="2" charset="77"/>
              </a:defRPr>
            </a:lvl3pPr>
            <a:lvl4pPr marL="1076325" indent="-276225">
              <a:buFont typeface="Arial" panose="020B0604020202020204" pitchFamily="34" charset="0"/>
              <a:buChar char="•"/>
              <a:tabLst/>
              <a:defRPr>
                <a:latin typeface="Averta Regular" pitchFamily="2" charset="77"/>
              </a:defRPr>
            </a:lvl4pPr>
            <a:lvl5pPr marL="1828800" indent="0">
              <a:buNone/>
              <a:defRPr>
                <a:latin typeface="Averta Regular" pitchFamily="2" charset="77"/>
              </a:defRPr>
            </a:lvl5pPr>
          </a:lstStyle>
          <a:p>
            <a:pPr lvl="0"/>
            <a:r>
              <a:rPr lang="en-US"/>
              <a:t>Click to edit Master text styles</a:t>
            </a:r>
          </a:p>
          <a:p>
            <a:pPr lvl="1"/>
            <a:r>
              <a:rPr lang="en-US" err="1"/>
              <a:t>Dwdqwdq</a:t>
            </a:r>
            <a:endParaRPr lang="en-US"/>
          </a:p>
          <a:p>
            <a:pPr lvl="2"/>
            <a:r>
              <a:rPr lang="en-US" err="1"/>
              <a:t>Sqsqsq</a:t>
            </a:r>
            <a:endParaRPr lang="en-US"/>
          </a:p>
        </p:txBody>
      </p:sp>
    </p:spTree>
    <p:extLst>
      <p:ext uri="{BB962C8B-B14F-4D97-AF65-F5344CB8AC3E}">
        <p14:creationId xmlns:p14="http://schemas.microsoft.com/office/powerpoint/2010/main" val="24111059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ody text with fram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C028C68-D2BB-C04F-B47D-18B2027B10D7}"/>
              </a:ext>
            </a:extLst>
          </p:cNvPr>
          <p:cNvSpPr>
            <a:spLocks noGrp="1"/>
          </p:cNvSpPr>
          <p:nvPr>
            <p:ph sz="quarter" idx="10"/>
          </p:nvPr>
        </p:nvSpPr>
        <p:spPr>
          <a:xfrm>
            <a:off x="344488" y="358775"/>
            <a:ext cx="9197975" cy="6130925"/>
          </a:xfrm>
          <a:prstGeom prst="rect">
            <a:avLst/>
          </a:prstGeom>
          <a:ln w="25400">
            <a:solidFill>
              <a:schemeClr val="accent1"/>
            </a:solidFill>
          </a:ln>
        </p:spPr>
        <p:txBody>
          <a:bodyPr lIns="251999" rIns="251999" anchor="ctr"/>
          <a:lstStyle>
            <a:lvl1pPr marL="0" indent="0">
              <a:lnSpc>
                <a:spcPts val="3400"/>
              </a:lnSpc>
              <a:spcBef>
                <a:spcPts val="0"/>
              </a:spcBef>
              <a:spcAft>
                <a:spcPts val="800"/>
              </a:spcAft>
              <a:buFont typeface="Arial" panose="020B0604020202020204" pitchFamily="34" charset="0"/>
              <a:buNone/>
              <a:defRPr lang="en-US" sz="3200" b="1" i="0" dirty="0" smtClean="0">
                <a:latin typeface="Averta Bold" pitchFamily="2" charset="77"/>
              </a:defRPr>
            </a:lvl1pPr>
            <a:lvl2pPr marL="0" indent="0">
              <a:lnSpc>
                <a:spcPts val="1800"/>
              </a:lnSpc>
              <a:spcBef>
                <a:spcPts val="500"/>
              </a:spcBef>
              <a:buFont typeface="Arial" panose="020B0604020202020204" pitchFamily="34" charset="0"/>
              <a:buNone/>
              <a:tabLst/>
              <a:defRPr lang="en-US" sz="1600" b="1" i="0" dirty="0" smtClean="0">
                <a:latin typeface="Averta Bold" pitchFamily="2" charset="77"/>
              </a:defRPr>
            </a:lvl2pPr>
            <a:lvl3pPr marL="0" indent="0">
              <a:lnSpc>
                <a:spcPts val="1800"/>
              </a:lnSpc>
              <a:spcBef>
                <a:spcPts val="400"/>
              </a:spcBef>
              <a:spcAft>
                <a:spcPts val="1500"/>
              </a:spcAft>
              <a:buFont typeface="Arial" panose="020B0604020202020204" pitchFamily="34" charset="0"/>
              <a:buNone/>
              <a:tabLst/>
              <a:defRPr lang="en-US" sz="1200" dirty="0" smtClean="0">
                <a:latin typeface="Averta Regular" pitchFamily="2" charset="77"/>
              </a:defRPr>
            </a:lvl3pPr>
            <a:lvl4pPr marL="1076325" indent="-276225">
              <a:buFont typeface="Arial" panose="020B0604020202020204" pitchFamily="34" charset="0"/>
              <a:buChar char="•"/>
              <a:tabLst/>
              <a:defRPr>
                <a:latin typeface="Averta Regular" pitchFamily="2" charset="77"/>
              </a:defRPr>
            </a:lvl4pPr>
            <a:lvl5pPr marL="1828800" indent="0">
              <a:buNone/>
              <a:defRPr>
                <a:latin typeface="Averta Regular" pitchFamily="2" charset="77"/>
              </a:defRPr>
            </a:lvl5pPr>
          </a:lstStyle>
          <a:p>
            <a:pPr lvl="0"/>
            <a:r>
              <a:rPr lang="en-US"/>
              <a:t>Click to edit Master text styles</a:t>
            </a:r>
          </a:p>
          <a:p>
            <a:pPr lvl="1"/>
            <a:r>
              <a:rPr lang="en-US" err="1"/>
              <a:t>Dwdqwdq</a:t>
            </a:r>
            <a:endParaRPr lang="en-US"/>
          </a:p>
          <a:p>
            <a:pPr lvl="2"/>
            <a:r>
              <a:rPr lang="en-US" err="1"/>
              <a:t>Sqsqsq</a:t>
            </a:r>
            <a:endParaRPr lang="en-US"/>
          </a:p>
        </p:txBody>
      </p:sp>
    </p:spTree>
    <p:extLst>
      <p:ext uri="{BB962C8B-B14F-4D97-AF65-F5344CB8AC3E}">
        <p14:creationId xmlns:p14="http://schemas.microsoft.com/office/powerpoint/2010/main" val="11978857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as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3A114C-B040-7A4A-BF6A-8E6A17F75919}"/>
              </a:ext>
            </a:extLst>
          </p:cNvPr>
          <p:cNvSpPr/>
          <p:nvPr userDrawn="1"/>
        </p:nvSpPr>
        <p:spPr>
          <a:xfrm>
            <a:off x="507535" y="1020106"/>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CA986C7C-4FF9-EF4F-B2E6-4E9B502828D4}"/>
              </a:ext>
            </a:extLst>
          </p:cNvPr>
          <p:cNvSpPr>
            <a:spLocks noGrp="1"/>
          </p:cNvSpPr>
          <p:nvPr>
            <p:ph type="body" sz="quarter" idx="10" hasCustomPrompt="1"/>
          </p:nvPr>
        </p:nvSpPr>
        <p:spPr>
          <a:xfrm>
            <a:off x="344488" y="294410"/>
            <a:ext cx="9197975" cy="369570"/>
          </a:xfrm>
          <a:prstGeom prst="rect">
            <a:avLst/>
          </a:prstGeom>
        </p:spPr>
        <p:txBody>
          <a:bodyPr/>
          <a:lstStyle>
            <a:lvl1pPr marL="0" indent="0" algn="l">
              <a:buNone/>
              <a:defRPr sz="3200" b="1" i="0">
                <a:latin typeface="Averta Bold" pitchFamily="2" charset="77"/>
              </a:defRPr>
            </a:lvl1pPr>
          </a:lstStyle>
          <a:p>
            <a:pPr lvl="0"/>
            <a:r>
              <a:rPr lang="en-US"/>
              <a:t>Sub-title</a:t>
            </a:r>
          </a:p>
        </p:txBody>
      </p:sp>
      <p:sp>
        <p:nvSpPr>
          <p:cNvPr id="9" name="Text Placeholder 3">
            <a:extLst>
              <a:ext uri="{FF2B5EF4-FFF2-40B4-BE49-F238E27FC236}">
                <a16:creationId xmlns:a16="http://schemas.microsoft.com/office/drawing/2014/main" id="{B135CE8F-0E93-9343-A0BD-A767D0C1A336}"/>
              </a:ext>
            </a:extLst>
          </p:cNvPr>
          <p:cNvSpPr>
            <a:spLocks noGrp="1"/>
          </p:cNvSpPr>
          <p:nvPr>
            <p:ph type="body" sz="quarter" idx="12" hasCustomPrompt="1"/>
          </p:nvPr>
        </p:nvSpPr>
        <p:spPr>
          <a:xfrm>
            <a:off x="344488" y="1172792"/>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4" name="Content Placeholder 3">
            <a:extLst>
              <a:ext uri="{FF2B5EF4-FFF2-40B4-BE49-F238E27FC236}">
                <a16:creationId xmlns:a16="http://schemas.microsoft.com/office/drawing/2014/main" id="{3F4D0812-23D6-3D45-A8EC-C7CC4471C134}"/>
              </a:ext>
            </a:extLst>
          </p:cNvPr>
          <p:cNvSpPr>
            <a:spLocks noGrp="1"/>
          </p:cNvSpPr>
          <p:nvPr>
            <p:ph sz="quarter" idx="24"/>
          </p:nvPr>
        </p:nvSpPr>
        <p:spPr>
          <a:xfrm>
            <a:off x="366712" y="2382982"/>
            <a:ext cx="2832735" cy="4106719"/>
          </a:xfrm>
          <a:prstGeom prst="rect">
            <a:avLst/>
          </a:prstGeom>
        </p:spPr>
        <p:txBody>
          <a:bodyPr/>
          <a:lstStyle>
            <a:lvl1pPr marL="0" indent="0">
              <a:buFont typeface="Arial" panose="020B0604020202020204" pitchFamily="34" charset="0"/>
              <a:buNone/>
              <a:defRPr sz="1400" b="1" i="0">
                <a:latin typeface="Averta Bold" pitchFamily="2" charset="77"/>
              </a:defRPr>
            </a:lvl1pPr>
            <a:lvl2pPr marL="184150" indent="-184150" defTabSz="914400">
              <a:lnSpc>
                <a:spcPts val="1500"/>
              </a:lnSpc>
              <a:spcAft>
                <a:spcPts val="300"/>
              </a:spcAft>
              <a:buClr>
                <a:schemeClr val="accent1"/>
              </a:buClr>
              <a:buFont typeface="Arial" panose="020B0604020202020204" pitchFamily="34" charset="0"/>
              <a:buChar char="•"/>
              <a:tabLst/>
              <a:defRPr sz="1100" b="0" i="0">
                <a:latin typeface="Averta Regular" pitchFamily="2" charset="77"/>
              </a:defRPr>
            </a:lvl2pPr>
            <a:lvl3pPr marL="581025" indent="-238125">
              <a:tabLst/>
              <a:defRPr sz="1000" b="0" i="0" spc="0">
                <a:latin typeface="Averta Regular" pitchFamily="2" charset="77"/>
              </a:defRPr>
            </a:lvl3pPr>
          </a:lstStyle>
          <a:p>
            <a:pPr lvl="0"/>
            <a:r>
              <a:rPr lang="en-US"/>
              <a:t>Click to edit Master text styles</a:t>
            </a:r>
          </a:p>
          <a:p>
            <a:pPr lvl="1"/>
            <a:r>
              <a:rPr lang="en-US"/>
              <a:t>Second level</a:t>
            </a:r>
          </a:p>
        </p:txBody>
      </p:sp>
      <p:sp>
        <p:nvSpPr>
          <p:cNvPr id="19" name="Content Placeholder 3">
            <a:extLst>
              <a:ext uri="{FF2B5EF4-FFF2-40B4-BE49-F238E27FC236}">
                <a16:creationId xmlns:a16="http://schemas.microsoft.com/office/drawing/2014/main" id="{DC199CDF-47C3-1540-824D-E41B14501127}"/>
              </a:ext>
            </a:extLst>
          </p:cNvPr>
          <p:cNvSpPr>
            <a:spLocks noGrp="1"/>
          </p:cNvSpPr>
          <p:nvPr>
            <p:ph sz="quarter" idx="25"/>
          </p:nvPr>
        </p:nvSpPr>
        <p:spPr>
          <a:xfrm>
            <a:off x="3560487" y="2382982"/>
            <a:ext cx="2832735" cy="4106719"/>
          </a:xfrm>
          <a:prstGeom prst="rect">
            <a:avLst/>
          </a:prstGeom>
        </p:spPr>
        <p:txBody>
          <a:bodyPr/>
          <a:lstStyle>
            <a:lvl1pPr marL="0" indent="0">
              <a:buFont typeface="Arial" panose="020B0604020202020204" pitchFamily="34" charset="0"/>
              <a:buNone/>
              <a:defRPr sz="1400" b="1" i="0">
                <a:latin typeface="Averta Bold" pitchFamily="2" charset="77"/>
              </a:defRPr>
            </a:lvl1pPr>
            <a:lvl2pPr marL="184150" indent="-184150" defTabSz="914400">
              <a:lnSpc>
                <a:spcPts val="1500"/>
              </a:lnSpc>
              <a:spcAft>
                <a:spcPts val="300"/>
              </a:spcAft>
              <a:buClr>
                <a:schemeClr val="accent1"/>
              </a:buClr>
              <a:tabLst/>
              <a:defRPr sz="1100" b="0" i="0">
                <a:latin typeface="Averta Regular" pitchFamily="2" charset="77"/>
              </a:defRPr>
            </a:lvl2pPr>
            <a:lvl3pPr marL="581025" indent="-238125">
              <a:tabLst/>
              <a:defRPr sz="1000" b="0" i="0" spc="0">
                <a:latin typeface="Averta Regular" pitchFamily="2" charset="77"/>
              </a:defRPr>
            </a:lvl3pPr>
          </a:lstStyle>
          <a:p>
            <a:pPr lvl="0"/>
            <a:r>
              <a:rPr lang="en-US"/>
              <a:t>Click to edit Master text styles</a:t>
            </a:r>
          </a:p>
          <a:p>
            <a:pPr lvl="1"/>
            <a:r>
              <a:rPr lang="en-US"/>
              <a:t>Second level</a:t>
            </a:r>
          </a:p>
        </p:txBody>
      </p:sp>
      <p:sp>
        <p:nvSpPr>
          <p:cNvPr id="17" name="Rectangle 16">
            <a:extLst>
              <a:ext uri="{FF2B5EF4-FFF2-40B4-BE49-F238E27FC236}">
                <a16:creationId xmlns:a16="http://schemas.microsoft.com/office/drawing/2014/main" id="{6619496F-A565-EC4D-AA38-9D998B73BD8E}"/>
              </a:ext>
            </a:extLst>
          </p:cNvPr>
          <p:cNvSpPr/>
          <p:nvPr userDrawn="1"/>
        </p:nvSpPr>
        <p:spPr>
          <a:xfrm>
            <a:off x="3705287" y="1020106"/>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2C239F0F-9E41-9A43-8910-029167E783DD}"/>
              </a:ext>
            </a:extLst>
          </p:cNvPr>
          <p:cNvSpPr>
            <a:spLocks noGrp="1"/>
          </p:cNvSpPr>
          <p:nvPr>
            <p:ph type="body" sz="quarter" idx="32" hasCustomPrompt="1"/>
          </p:nvPr>
        </p:nvSpPr>
        <p:spPr>
          <a:xfrm>
            <a:off x="3542240" y="1172792"/>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23" name="Rectangle 22">
            <a:extLst>
              <a:ext uri="{FF2B5EF4-FFF2-40B4-BE49-F238E27FC236}">
                <a16:creationId xmlns:a16="http://schemas.microsoft.com/office/drawing/2014/main" id="{2F3932B4-8A81-2647-97E0-D60FBE3FB8FC}"/>
              </a:ext>
            </a:extLst>
          </p:cNvPr>
          <p:cNvSpPr/>
          <p:nvPr userDrawn="1"/>
        </p:nvSpPr>
        <p:spPr>
          <a:xfrm>
            <a:off x="6850269" y="1020106"/>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C59E28C1-475A-DF42-BC12-6E8A6308F9E3}"/>
              </a:ext>
            </a:extLst>
          </p:cNvPr>
          <p:cNvSpPr>
            <a:spLocks noGrp="1"/>
          </p:cNvSpPr>
          <p:nvPr>
            <p:ph type="body" sz="quarter" idx="33" hasCustomPrompt="1"/>
          </p:nvPr>
        </p:nvSpPr>
        <p:spPr>
          <a:xfrm>
            <a:off x="6687222" y="1172792"/>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25" name="Content Placeholder 3">
            <a:extLst>
              <a:ext uri="{FF2B5EF4-FFF2-40B4-BE49-F238E27FC236}">
                <a16:creationId xmlns:a16="http://schemas.microsoft.com/office/drawing/2014/main" id="{5C6E5863-DCF8-A84E-8BB1-3C3FE6EC8873}"/>
              </a:ext>
            </a:extLst>
          </p:cNvPr>
          <p:cNvSpPr>
            <a:spLocks noGrp="1"/>
          </p:cNvSpPr>
          <p:nvPr>
            <p:ph sz="quarter" idx="34"/>
          </p:nvPr>
        </p:nvSpPr>
        <p:spPr>
          <a:xfrm>
            <a:off x="6677760" y="2382982"/>
            <a:ext cx="2864703" cy="4106719"/>
          </a:xfrm>
          <a:prstGeom prst="rect">
            <a:avLst/>
          </a:prstGeom>
        </p:spPr>
        <p:txBody>
          <a:bodyPr/>
          <a:lstStyle>
            <a:lvl1pPr marL="0" indent="0">
              <a:buFont typeface="Arial" panose="020B0604020202020204" pitchFamily="34" charset="0"/>
              <a:buNone/>
              <a:defRPr sz="1400" b="1" i="0">
                <a:latin typeface="Averta Bold" pitchFamily="2" charset="77"/>
              </a:defRPr>
            </a:lvl1pPr>
            <a:lvl2pPr marL="184150" indent="-184150" defTabSz="914400">
              <a:lnSpc>
                <a:spcPts val="1500"/>
              </a:lnSpc>
              <a:spcAft>
                <a:spcPts val="300"/>
              </a:spcAft>
              <a:buClr>
                <a:schemeClr val="accent1"/>
              </a:buClr>
              <a:tabLst/>
              <a:defRPr sz="1100" b="0" i="0">
                <a:latin typeface="Averta Regular" pitchFamily="2" charset="77"/>
              </a:defRPr>
            </a:lvl2pPr>
            <a:lvl3pPr marL="581025" indent="-238125">
              <a:tabLst/>
              <a:defRPr sz="1000" b="0" i="0" spc="0">
                <a:latin typeface="Averta Regular" pitchFamily="2" charset="77"/>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1419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as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3A114C-B040-7A4A-BF6A-8E6A17F75919}"/>
              </a:ext>
            </a:extLst>
          </p:cNvPr>
          <p:cNvSpPr/>
          <p:nvPr userDrawn="1"/>
        </p:nvSpPr>
        <p:spPr>
          <a:xfrm>
            <a:off x="507535" y="1190227"/>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CA986C7C-4FF9-EF4F-B2E6-4E9B502828D4}"/>
              </a:ext>
            </a:extLst>
          </p:cNvPr>
          <p:cNvSpPr>
            <a:spLocks noGrp="1"/>
          </p:cNvSpPr>
          <p:nvPr>
            <p:ph type="body" sz="quarter" idx="10" hasCustomPrompt="1"/>
          </p:nvPr>
        </p:nvSpPr>
        <p:spPr>
          <a:xfrm>
            <a:off x="344488" y="294410"/>
            <a:ext cx="9197975" cy="369570"/>
          </a:xfrm>
          <a:prstGeom prst="rect">
            <a:avLst/>
          </a:prstGeom>
        </p:spPr>
        <p:txBody>
          <a:bodyPr/>
          <a:lstStyle>
            <a:lvl1pPr marL="0" indent="0" algn="l">
              <a:buNone/>
              <a:defRPr sz="3200" b="1" i="0">
                <a:latin typeface="Averta Bold" pitchFamily="2" charset="77"/>
              </a:defRPr>
            </a:lvl1pPr>
          </a:lstStyle>
          <a:p>
            <a:pPr lvl="0"/>
            <a:r>
              <a:rPr lang="en-US"/>
              <a:t>Sub-title</a:t>
            </a:r>
          </a:p>
        </p:txBody>
      </p:sp>
      <p:sp>
        <p:nvSpPr>
          <p:cNvPr id="9" name="Text Placeholder 3">
            <a:extLst>
              <a:ext uri="{FF2B5EF4-FFF2-40B4-BE49-F238E27FC236}">
                <a16:creationId xmlns:a16="http://schemas.microsoft.com/office/drawing/2014/main" id="{B135CE8F-0E93-9343-A0BD-A767D0C1A336}"/>
              </a:ext>
            </a:extLst>
          </p:cNvPr>
          <p:cNvSpPr>
            <a:spLocks noGrp="1"/>
          </p:cNvSpPr>
          <p:nvPr>
            <p:ph type="body" sz="quarter" idx="12" hasCustomPrompt="1"/>
          </p:nvPr>
        </p:nvSpPr>
        <p:spPr>
          <a:xfrm>
            <a:off x="344488" y="1342913"/>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4" name="Content Placeholder 3">
            <a:extLst>
              <a:ext uri="{FF2B5EF4-FFF2-40B4-BE49-F238E27FC236}">
                <a16:creationId xmlns:a16="http://schemas.microsoft.com/office/drawing/2014/main" id="{3F4D0812-23D6-3D45-A8EC-C7CC4471C134}"/>
              </a:ext>
            </a:extLst>
          </p:cNvPr>
          <p:cNvSpPr>
            <a:spLocks noGrp="1"/>
          </p:cNvSpPr>
          <p:nvPr>
            <p:ph sz="quarter" idx="24"/>
          </p:nvPr>
        </p:nvSpPr>
        <p:spPr>
          <a:xfrm>
            <a:off x="366712" y="2382982"/>
            <a:ext cx="9197975" cy="4106719"/>
          </a:xfrm>
          <a:prstGeom prst="rect">
            <a:avLst/>
          </a:prstGeom>
        </p:spPr>
        <p:txBody>
          <a:bodyPr/>
          <a:lstStyle>
            <a:lvl1pPr marL="0" indent="0">
              <a:lnSpc>
                <a:spcPts val="1600"/>
              </a:lnSpc>
              <a:spcBef>
                <a:spcPts val="0"/>
              </a:spcBef>
              <a:spcAft>
                <a:spcPts val="500"/>
              </a:spcAft>
              <a:buFont typeface="Arial" panose="020B0604020202020204" pitchFamily="34" charset="0"/>
              <a:buNone/>
              <a:defRPr sz="1400" b="1" i="0">
                <a:latin typeface="Averta Bold" pitchFamily="2" charset="77"/>
              </a:defRPr>
            </a:lvl1pPr>
            <a:lvl2pPr marL="184150" indent="-184150" defTabSz="914400">
              <a:lnSpc>
                <a:spcPts val="1600"/>
              </a:lnSpc>
              <a:spcAft>
                <a:spcPts val="500"/>
              </a:spcAft>
              <a:buClr>
                <a:schemeClr val="accent1"/>
              </a:buClr>
              <a:tabLst/>
              <a:defRPr sz="1200" b="0" i="0">
                <a:latin typeface="Averta Regular" pitchFamily="2" charset="77"/>
              </a:defRPr>
            </a:lvl2pPr>
            <a:lvl3pPr marL="581025" indent="-238125">
              <a:tabLst/>
              <a:defRPr sz="1000" b="0" i="0" spc="0">
                <a:latin typeface="Averta Regular" pitchFamily="2" charset="77"/>
              </a:defRPr>
            </a:lvl3pPr>
          </a:lstStyle>
          <a:p>
            <a:pPr lvl="0"/>
            <a:r>
              <a:rPr lang="en-US"/>
              <a:t>Click to edit Master text styles</a:t>
            </a:r>
          </a:p>
          <a:p>
            <a:pPr lvl="1"/>
            <a:r>
              <a:rPr lang="en-US"/>
              <a:t>Second level</a:t>
            </a:r>
          </a:p>
        </p:txBody>
      </p:sp>
      <p:sp>
        <p:nvSpPr>
          <p:cNvPr id="17" name="Rectangle 16">
            <a:extLst>
              <a:ext uri="{FF2B5EF4-FFF2-40B4-BE49-F238E27FC236}">
                <a16:creationId xmlns:a16="http://schemas.microsoft.com/office/drawing/2014/main" id="{6619496F-A565-EC4D-AA38-9D998B73BD8E}"/>
              </a:ext>
            </a:extLst>
          </p:cNvPr>
          <p:cNvSpPr/>
          <p:nvPr userDrawn="1"/>
        </p:nvSpPr>
        <p:spPr>
          <a:xfrm>
            <a:off x="3705287" y="1190227"/>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2C239F0F-9E41-9A43-8910-029167E783DD}"/>
              </a:ext>
            </a:extLst>
          </p:cNvPr>
          <p:cNvSpPr>
            <a:spLocks noGrp="1"/>
          </p:cNvSpPr>
          <p:nvPr>
            <p:ph type="body" sz="quarter" idx="32" hasCustomPrompt="1"/>
          </p:nvPr>
        </p:nvSpPr>
        <p:spPr>
          <a:xfrm>
            <a:off x="3542240" y="1342913"/>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
        <p:nvSpPr>
          <p:cNvPr id="23" name="Rectangle 22">
            <a:extLst>
              <a:ext uri="{FF2B5EF4-FFF2-40B4-BE49-F238E27FC236}">
                <a16:creationId xmlns:a16="http://schemas.microsoft.com/office/drawing/2014/main" id="{2F3932B4-8A81-2647-97E0-D60FBE3FB8FC}"/>
              </a:ext>
            </a:extLst>
          </p:cNvPr>
          <p:cNvSpPr/>
          <p:nvPr userDrawn="1"/>
        </p:nvSpPr>
        <p:spPr>
          <a:xfrm>
            <a:off x="6850269" y="1190227"/>
            <a:ext cx="2832735" cy="7814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3">
            <a:extLst>
              <a:ext uri="{FF2B5EF4-FFF2-40B4-BE49-F238E27FC236}">
                <a16:creationId xmlns:a16="http://schemas.microsoft.com/office/drawing/2014/main" id="{C59E28C1-475A-DF42-BC12-6E8A6308F9E3}"/>
              </a:ext>
            </a:extLst>
          </p:cNvPr>
          <p:cNvSpPr>
            <a:spLocks noGrp="1"/>
          </p:cNvSpPr>
          <p:nvPr>
            <p:ph type="body" sz="quarter" idx="33" hasCustomPrompt="1"/>
          </p:nvPr>
        </p:nvSpPr>
        <p:spPr>
          <a:xfrm>
            <a:off x="6687222" y="1342913"/>
            <a:ext cx="2854960" cy="781436"/>
          </a:xfrm>
          <a:prstGeom prst="rect">
            <a:avLst/>
          </a:prstGeom>
          <a:solidFill>
            <a:schemeClr val="accent2"/>
          </a:solidFill>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1" i="0">
                <a:solidFill>
                  <a:schemeClr val="bg1"/>
                </a:solidFill>
                <a:latin typeface="Averta Bold" pitchFamily="2" charset="77"/>
              </a:defRPr>
            </a:lvl1pPr>
            <a:lvl2pPr marL="12700" indent="0">
              <a:spcBef>
                <a:spcPts val="800"/>
              </a:spcBef>
              <a:buNone/>
              <a:tabLst/>
              <a:defRPr sz="1200" b="0" i="0">
                <a:solidFill>
                  <a:schemeClr val="bg1"/>
                </a:solidFill>
                <a:latin typeface="Averta Regular" pitchFamily="2" charset="77"/>
              </a:defRPr>
            </a:lvl2pPr>
          </a:lstStyle>
          <a:p>
            <a:pPr lvl="0"/>
            <a:r>
              <a:rPr lang="en-US"/>
              <a:t>Stage 1</a:t>
            </a:r>
          </a:p>
          <a:p>
            <a:pPr lvl="0"/>
            <a:r>
              <a:rPr lang="en-US"/>
              <a:t>Name</a:t>
            </a:r>
          </a:p>
          <a:p>
            <a:pPr lvl="1"/>
            <a:r>
              <a:rPr lang="en-US"/>
              <a:t>9 months: Q3 2019 - Q2 2020</a:t>
            </a:r>
          </a:p>
        </p:txBody>
      </p:sp>
    </p:spTree>
    <p:extLst>
      <p:ext uri="{BB962C8B-B14F-4D97-AF65-F5344CB8AC3E}">
        <p14:creationId xmlns:p14="http://schemas.microsoft.com/office/powerpoint/2010/main" val="4198202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ponsorship level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4D2B44-0D66-AD4F-9F31-96E2357D377F}"/>
              </a:ext>
            </a:extLst>
          </p:cNvPr>
          <p:cNvSpPr/>
          <p:nvPr userDrawn="1"/>
        </p:nvSpPr>
        <p:spPr>
          <a:xfrm>
            <a:off x="469179" y="1190227"/>
            <a:ext cx="5474420" cy="5412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0336828-6757-E14F-B7C9-1C37A440080E}"/>
              </a:ext>
            </a:extLst>
          </p:cNvPr>
          <p:cNvSpPr>
            <a:spLocks noGrp="1"/>
          </p:cNvSpPr>
          <p:nvPr>
            <p:ph type="body" sz="quarter" idx="22" hasCustomPrompt="1"/>
          </p:nvPr>
        </p:nvSpPr>
        <p:spPr>
          <a:xfrm>
            <a:off x="344487" y="1341834"/>
            <a:ext cx="5474421" cy="541254"/>
          </a:xfrm>
          <a:prstGeom prst="rect">
            <a:avLst/>
          </a:prstGeom>
          <a:solidFill>
            <a:schemeClr val="accent2"/>
          </a:solidFill>
        </p:spPr>
        <p:txBody>
          <a:bodyPr anchor="ctr"/>
          <a:lstStyle>
            <a:lvl1pPr marL="12700" indent="0">
              <a:spcBef>
                <a:spcPts val="0"/>
              </a:spcBef>
              <a:buNone/>
              <a:tabLst/>
              <a:defRPr sz="1400" b="1" i="0">
                <a:solidFill>
                  <a:schemeClr val="bg1"/>
                </a:solidFill>
                <a:latin typeface="Averta Bold" pitchFamily="2" charset="77"/>
              </a:defRPr>
            </a:lvl1pPr>
            <a:lvl2pPr marL="12700" indent="0">
              <a:buNone/>
              <a:tabLst/>
              <a:defRPr>
                <a:latin typeface="Averta Regular" pitchFamily="2" charset="77"/>
              </a:defRPr>
            </a:lvl2pPr>
            <a:lvl3pPr marL="12700" indent="0">
              <a:buNone/>
              <a:tabLst/>
              <a:defRPr>
                <a:latin typeface="Averta Regular" pitchFamily="2" charset="77"/>
              </a:defRPr>
            </a:lvl3pPr>
            <a:lvl4pPr marL="12700" indent="0">
              <a:buNone/>
              <a:tabLst/>
              <a:defRPr>
                <a:latin typeface="Averta Regular" pitchFamily="2" charset="77"/>
              </a:defRPr>
            </a:lvl4pPr>
            <a:lvl5pPr marL="12700" indent="0">
              <a:buNone/>
              <a:tabLst/>
              <a:defRPr>
                <a:latin typeface="Averta Regular" pitchFamily="2" charset="77"/>
              </a:defRPr>
            </a:lvl5pPr>
          </a:lstStyle>
          <a:p>
            <a:pPr lvl="0"/>
            <a:r>
              <a:rPr lang="en-US"/>
              <a:t>XX    |    Principal Sponsor    |    Stage 1    |    £35k + VAT </a:t>
            </a:r>
          </a:p>
        </p:txBody>
      </p:sp>
      <p:sp>
        <p:nvSpPr>
          <p:cNvPr id="16" name="Text Placeholder 15">
            <a:extLst>
              <a:ext uri="{FF2B5EF4-FFF2-40B4-BE49-F238E27FC236}">
                <a16:creationId xmlns:a16="http://schemas.microsoft.com/office/drawing/2014/main" id="{CA986C7C-4FF9-EF4F-B2E6-4E9B502828D4}"/>
              </a:ext>
            </a:extLst>
          </p:cNvPr>
          <p:cNvSpPr>
            <a:spLocks noGrp="1"/>
          </p:cNvSpPr>
          <p:nvPr>
            <p:ph type="body" sz="quarter" idx="10" hasCustomPrompt="1"/>
          </p:nvPr>
        </p:nvSpPr>
        <p:spPr>
          <a:xfrm>
            <a:off x="344488" y="290831"/>
            <a:ext cx="9197975" cy="369570"/>
          </a:xfrm>
          <a:prstGeom prst="rect">
            <a:avLst/>
          </a:prstGeom>
        </p:spPr>
        <p:txBody>
          <a:bodyPr/>
          <a:lstStyle>
            <a:lvl1pPr marL="0" indent="0" algn="l">
              <a:buNone/>
              <a:defRPr sz="3200" b="1" i="0">
                <a:latin typeface="Averta Bold" pitchFamily="2" charset="77"/>
              </a:defRPr>
            </a:lvl1pPr>
          </a:lstStyle>
          <a:p>
            <a:pPr lvl="0"/>
            <a:r>
              <a:rPr lang="en-US"/>
              <a:t>Sub-title</a:t>
            </a:r>
          </a:p>
        </p:txBody>
      </p:sp>
      <p:sp>
        <p:nvSpPr>
          <p:cNvPr id="8" name="Text Placeholder 7">
            <a:extLst>
              <a:ext uri="{FF2B5EF4-FFF2-40B4-BE49-F238E27FC236}">
                <a16:creationId xmlns:a16="http://schemas.microsoft.com/office/drawing/2014/main" id="{EA74F1A5-58CC-2148-AA05-5F3204FCC569}"/>
              </a:ext>
            </a:extLst>
          </p:cNvPr>
          <p:cNvSpPr>
            <a:spLocks noGrp="1"/>
          </p:cNvSpPr>
          <p:nvPr>
            <p:ph type="body" sz="quarter" idx="21" hasCustomPrompt="1"/>
          </p:nvPr>
        </p:nvSpPr>
        <p:spPr>
          <a:xfrm>
            <a:off x="344488" y="2123270"/>
            <a:ext cx="9197975" cy="4366430"/>
          </a:xfrm>
          <a:prstGeom prst="rect">
            <a:avLst/>
          </a:prstGeom>
        </p:spPr>
        <p:txBody>
          <a:bodyPr/>
          <a:lstStyle>
            <a:lvl1pPr marL="0" indent="0">
              <a:lnSpc>
                <a:spcPts val="1600"/>
              </a:lnSpc>
              <a:spcBef>
                <a:spcPts val="0"/>
              </a:spcBef>
              <a:spcAft>
                <a:spcPts val="500"/>
              </a:spcAft>
              <a:buNone/>
              <a:tabLst/>
              <a:defRPr sz="1400" b="1" i="0">
                <a:latin typeface="Averta Bold" pitchFamily="2" charset="77"/>
              </a:defRPr>
            </a:lvl1pPr>
            <a:lvl2pPr marL="184150" indent="-184150">
              <a:lnSpc>
                <a:spcPts val="1600"/>
              </a:lnSpc>
              <a:spcAft>
                <a:spcPts val="500"/>
              </a:spcAft>
              <a:buClr>
                <a:schemeClr val="accent1"/>
              </a:buClr>
              <a:buFont typeface="Arial" panose="020B0604020202020204" pitchFamily="34" charset="0"/>
              <a:buChar char="•"/>
              <a:tabLst/>
              <a:defRPr sz="1200" b="0" i="0">
                <a:latin typeface="Averta Regular" pitchFamily="2" charset="77"/>
              </a:defRPr>
            </a:lvl2pPr>
          </a:lstStyle>
          <a:p>
            <a:pPr lvl="0"/>
            <a:r>
              <a:rPr lang="en-US"/>
              <a:t>Benefits</a:t>
            </a:r>
          </a:p>
          <a:p>
            <a:pPr lvl="1"/>
            <a:r>
              <a:rPr lang="en-US"/>
              <a:t>Second level</a:t>
            </a:r>
          </a:p>
          <a:p>
            <a:pPr lvl="0"/>
            <a:endParaRPr lang="en-US"/>
          </a:p>
        </p:txBody>
      </p:sp>
    </p:spTree>
    <p:extLst>
      <p:ext uri="{BB962C8B-B14F-4D97-AF65-F5344CB8AC3E}">
        <p14:creationId xmlns:p14="http://schemas.microsoft.com/office/powerpoint/2010/main" val="99204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dy text with fram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C028C68-D2BB-C04F-B47D-18B2027B10D7}"/>
              </a:ext>
            </a:extLst>
          </p:cNvPr>
          <p:cNvSpPr>
            <a:spLocks noGrp="1"/>
          </p:cNvSpPr>
          <p:nvPr>
            <p:ph sz="quarter" idx="10"/>
          </p:nvPr>
        </p:nvSpPr>
        <p:spPr>
          <a:xfrm>
            <a:off x="344488" y="358775"/>
            <a:ext cx="9197975" cy="6130925"/>
          </a:xfrm>
          <a:prstGeom prst="rect">
            <a:avLst/>
          </a:prstGeom>
          <a:ln w="25400">
            <a:solidFill>
              <a:schemeClr val="accent1"/>
            </a:solidFill>
          </a:ln>
        </p:spPr>
        <p:txBody>
          <a:bodyPr lIns="251999" rIns="251999" anchor="ctr"/>
          <a:lstStyle>
            <a:lvl1pPr marL="0" indent="0">
              <a:lnSpc>
                <a:spcPts val="3400"/>
              </a:lnSpc>
              <a:spcBef>
                <a:spcPts val="0"/>
              </a:spcBef>
              <a:spcAft>
                <a:spcPts val="800"/>
              </a:spcAft>
              <a:buFont typeface="Arial" panose="020B0604020202020204" pitchFamily="34" charset="0"/>
              <a:buNone/>
              <a:defRPr lang="en-US" sz="3200" b="1" i="0" dirty="0" smtClean="0">
                <a:latin typeface="Averta Bold" pitchFamily="2" charset="77"/>
              </a:defRPr>
            </a:lvl1pPr>
            <a:lvl2pPr marL="0" indent="0">
              <a:lnSpc>
                <a:spcPts val="1800"/>
              </a:lnSpc>
              <a:spcBef>
                <a:spcPts val="500"/>
              </a:spcBef>
              <a:buFont typeface="Arial" panose="020B0604020202020204" pitchFamily="34" charset="0"/>
              <a:buNone/>
              <a:tabLst/>
              <a:defRPr lang="en-US" sz="1600" b="1" i="0" dirty="0" smtClean="0">
                <a:latin typeface="Averta Bold" pitchFamily="2" charset="77"/>
              </a:defRPr>
            </a:lvl2pPr>
            <a:lvl3pPr marL="0" indent="0">
              <a:lnSpc>
                <a:spcPts val="1800"/>
              </a:lnSpc>
              <a:spcBef>
                <a:spcPts val="400"/>
              </a:spcBef>
              <a:spcAft>
                <a:spcPts val="1500"/>
              </a:spcAft>
              <a:buFont typeface="Arial" panose="020B0604020202020204" pitchFamily="34" charset="0"/>
              <a:buNone/>
              <a:tabLst/>
              <a:defRPr lang="en-US" sz="1200" dirty="0" smtClean="0">
                <a:latin typeface="Averta Regular" pitchFamily="2" charset="77"/>
              </a:defRPr>
            </a:lvl3pPr>
            <a:lvl4pPr marL="1076325" indent="-276225">
              <a:buFont typeface="Arial" panose="020B0604020202020204" pitchFamily="34" charset="0"/>
              <a:buChar char="•"/>
              <a:tabLst/>
              <a:defRPr>
                <a:latin typeface="Averta Regular" pitchFamily="2" charset="77"/>
              </a:defRPr>
            </a:lvl4pPr>
            <a:lvl5pPr marL="1828800" indent="0">
              <a:buNone/>
              <a:defRPr>
                <a:latin typeface="Averta Regular" pitchFamily="2" charset="77"/>
              </a:defRPr>
            </a:lvl5pPr>
          </a:lstStyle>
          <a:p>
            <a:pPr lvl="0"/>
            <a:r>
              <a:rPr lang="en-US"/>
              <a:t>Click to edit Master text styles</a:t>
            </a:r>
          </a:p>
          <a:p>
            <a:pPr lvl="1"/>
            <a:r>
              <a:rPr lang="en-US" err="1"/>
              <a:t>Dwdqwdq</a:t>
            </a:r>
            <a:endParaRPr lang="en-US"/>
          </a:p>
          <a:p>
            <a:pPr lvl="2"/>
            <a:r>
              <a:rPr lang="en-US" err="1"/>
              <a:t>Sqsqsq</a:t>
            </a:r>
            <a:endParaRPr lang="en-US"/>
          </a:p>
        </p:txBody>
      </p:sp>
    </p:spTree>
    <p:extLst>
      <p:ext uri="{BB962C8B-B14F-4D97-AF65-F5344CB8AC3E}">
        <p14:creationId xmlns:p14="http://schemas.microsoft.com/office/powerpoint/2010/main" val="20047441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1.xml"/><Relationship Id="rId1" Type="http://schemas.openxmlformats.org/officeDocument/2006/relationships/slideLayout" Target="../slideLayouts/slideLayout6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67.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theme" Target="../theme/theme16.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8.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9.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514F5-640A-4D49-A3F5-48647AB90A79}"/>
              </a:ext>
            </a:extLst>
          </p:cNvPr>
          <p:cNvSpPr/>
          <p:nvPr/>
        </p:nvSpPr>
        <p:spPr>
          <a:xfrm>
            <a:off x="355121" y="369407"/>
            <a:ext cx="9187342" cy="6120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448124"/>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A3B7CC-4480-9E4A-B99F-02D5C754238E}"/>
              </a:ext>
            </a:extLst>
          </p:cNvPr>
          <p:cNvSpPr txBox="1">
            <a:spLocks/>
          </p:cNvSpPr>
          <p:nvPr userDrawn="1"/>
        </p:nvSpPr>
        <p:spPr>
          <a:xfrm>
            <a:off x="6414655" y="6489700"/>
            <a:ext cx="3127808" cy="368300"/>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chemeClr val="tx1"/>
                </a:solidFill>
                <a:latin typeface="Averta Regular"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95015E5-3169-1E48-983C-E2269A19F9EF}" type="slidenum">
              <a:rPr lang="en-US" smtClean="0"/>
              <a:pPr/>
              <a:t>‹#›</a:t>
            </a:fld>
            <a:endParaRPr lang="en-US"/>
          </a:p>
        </p:txBody>
      </p:sp>
    </p:spTree>
    <p:extLst>
      <p:ext uri="{BB962C8B-B14F-4D97-AF65-F5344CB8AC3E}">
        <p14:creationId xmlns:p14="http://schemas.microsoft.com/office/powerpoint/2010/main" val="3412324224"/>
      </p:ext>
    </p:extLst>
  </p:cSld>
  <p:clrMap bg1="lt1" tx1="dk1" bg2="lt2" tx2="dk2" accent1="accent1" accent2="accent2" accent3="accent3" accent4="accent4" accent5="accent5" accent6="accent6" hlink="hlink" folHlink="folHlink"/>
  <p:sldLayoutIdLst>
    <p:sldLayoutId id="2147483734" r:id="rId1"/>
    <p:sldLayoutId id="2147483730" r:id="rId2"/>
    <p:sldLayoutId id="21474837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514F5-640A-4D49-A3F5-48647AB90A79}"/>
              </a:ext>
            </a:extLst>
          </p:cNvPr>
          <p:cNvSpPr/>
          <p:nvPr userDrawn="1"/>
        </p:nvSpPr>
        <p:spPr>
          <a:xfrm>
            <a:off x="355121" y="369407"/>
            <a:ext cx="9187342" cy="6120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5544BFD-0EA7-204E-8584-F79022841336}"/>
              </a:ext>
            </a:extLst>
          </p:cNvPr>
          <p:cNvPicPr>
            <a:picLocks noChangeAspect="1"/>
          </p:cNvPicPr>
          <p:nvPr userDrawn="1"/>
        </p:nvPicPr>
        <p:blipFill>
          <a:blip r:embed="rId3"/>
          <a:stretch>
            <a:fillRect/>
          </a:stretch>
        </p:blipFill>
        <p:spPr>
          <a:xfrm>
            <a:off x="3862757" y="3308181"/>
            <a:ext cx="2180486" cy="241637"/>
          </a:xfrm>
          <a:prstGeom prst="rect">
            <a:avLst/>
          </a:prstGeom>
        </p:spPr>
      </p:pic>
    </p:spTree>
    <p:extLst>
      <p:ext uri="{BB962C8B-B14F-4D97-AF65-F5344CB8AC3E}">
        <p14:creationId xmlns:p14="http://schemas.microsoft.com/office/powerpoint/2010/main" val="3322663368"/>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11334B7-053A-6943-81CB-1CD5C349E07F}"/>
              </a:ext>
            </a:extLst>
          </p:cNvPr>
          <p:cNvSpPr txBox="1">
            <a:spLocks/>
          </p:cNvSpPr>
          <p:nvPr userDrawn="1"/>
        </p:nvSpPr>
        <p:spPr>
          <a:xfrm>
            <a:off x="7313613" y="6489700"/>
            <a:ext cx="2228850" cy="368300"/>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chemeClr val="tx1"/>
                </a:solidFill>
                <a:latin typeface="Averta Regular"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London Futures / </a:t>
            </a:r>
            <a:fld id="{E95015E5-3169-1E48-983C-E2269A19F9EF}" type="slidenum">
              <a:rPr lang="en-US" smtClean="0"/>
              <a:pPr/>
              <a:t>‹#›</a:t>
            </a:fld>
            <a:endParaRPr lang="en-US"/>
          </a:p>
        </p:txBody>
      </p:sp>
    </p:spTree>
    <p:extLst>
      <p:ext uri="{BB962C8B-B14F-4D97-AF65-F5344CB8AC3E}">
        <p14:creationId xmlns:p14="http://schemas.microsoft.com/office/powerpoint/2010/main" val="3412324224"/>
      </p:ext>
    </p:extLst>
  </p:cSld>
  <p:clrMap bg1="lt1" tx1="dk1" bg2="lt2" tx2="dk2" accent1="accent1" accent2="accent2" accent3="accent3" accent4="accent4" accent5="accent5" accent6="accent6" hlink="hlink" folHlink="folHlink"/>
  <p:sldLayoutIdLst>
    <p:sldLayoutId id="21474837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9" y="1825626"/>
            <a:ext cx="8543925"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716">
                <a:solidFill>
                  <a:schemeClr val="tx1">
                    <a:tint val="75000"/>
                  </a:schemeClr>
                </a:solidFill>
              </a:defRPr>
            </a:lvl1pPr>
          </a:lstStyle>
          <a:p>
            <a:fld id="{797E2AFD-616F-6C43-8CEB-08AC821CB7C3}" type="datetimeFigureOut">
              <a:rPr lang="en-US" smtClean="0"/>
              <a:t>3/7/2023</a:t>
            </a:fld>
            <a:endParaRPr lang="en-US"/>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71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716">
                <a:solidFill>
                  <a:schemeClr val="tx1">
                    <a:tint val="75000"/>
                  </a:schemeClr>
                </a:solidFill>
              </a:defRPr>
            </a:lvl1pPr>
          </a:lstStyle>
          <a:p>
            <a:fld id="{8F72C81C-2990-F247-831D-D45F32E7C7BD}" type="slidenum">
              <a:rPr lang="en-US" smtClean="0"/>
              <a:t>‹#›</a:t>
            </a:fld>
            <a:endParaRPr lang="en-US"/>
          </a:p>
        </p:txBody>
      </p:sp>
    </p:spTree>
    <p:extLst>
      <p:ext uri="{BB962C8B-B14F-4D97-AF65-F5344CB8AC3E}">
        <p14:creationId xmlns:p14="http://schemas.microsoft.com/office/powerpoint/2010/main" val="1475889645"/>
      </p:ext>
    </p:extLst>
  </p:cSld>
  <p:clrMap bg1="lt1" tx1="dk1" bg2="lt2" tx2="dk2" accent1="accent1" accent2="accent2" accent3="accent3" accent4="accent4" accent5="accent5" accent6="accent6" hlink="hlink" folHlink="folHlink"/>
  <p:sldLayoutIdLst>
    <p:sldLayoutId id="2147483727" r:id="rId1"/>
    <p:sldLayoutId id="2147483793" r:id="rId2"/>
  </p:sldLayoutIdLst>
  <p:txStyles>
    <p:titleStyle>
      <a:lvl1pPr algn="l" defTabSz="601358" rtl="0" eaLnBrk="1" latinLnBrk="0" hangingPunct="1">
        <a:lnSpc>
          <a:spcPct val="90000"/>
        </a:lnSpc>
        <a:spcBef>
          <a:spcPct val="0"/>
        </a:spcBef>
        <a:buNone/>
        <a:defRPr sz="2894" kern="1200">
          <a:solidFill>
            <a:schemeClr val="tx1"/>
          </a:solidFill>
          <a:latin typeface="+mj-lt"/>
          <a:ea typeface="+mj-ea"/>
          <a:cs typeface="+mj-cs"/>
        </a:defRPr>
      </a:lvl1pPr>
    </p:titleStyle>
    <p:bodyStyle>
      <a:lvl1pPr marL="150339" indent="-150339" algn="l" defTabSz="601358" rtl="0" eaLnBrk="1" latinLnBrk="0" hangingPunct="1">
        <a:lnSpc>
          <a:spcPct val="90000"/>
        </a:lnSpc>
        <a:spcBef>
          <a:spcPts val="658"/>
        </a:spcBef>
        <a:buFont typeface="Arial"/>
        <a:buChar char="•"/>
        <a:defRPr sz="1841" kern="1200">
          <a:solidFill>
            <a:schemeClr val="tx1"/>
          </a:solidFill>
          <a:latin typeface="+mn-lt"/>
          <a:ea typeface="+mn-ea"/>
          <a:cs typeface="+mn-cs"/>
        </a:defRPr>
      </a:lvl1pPr>
      <a:lvl2pPr marL="451018" indent="-150339" algn="l" defTabSz="601358" rtl="0" eaLnBrk="1" latinLnBrk="0" hangingPunct="1">
        <a:lnSpc>
          <a:spcPct val="90000"/>
        </a:lnSpc>
        <a:spcBef>
          <a:spcPts val="328"/>
        </a:spcBef>
        <a:buFont typeface="Arial"/>
        <a:buChar char="•"/>
        <a:defRPr sz="1578" kern="1200">
          <a:solidFill>
            <a:schemeClr val="tx1"/>
          </a:solidFill>
          <a:latin typeface="+mn-lt"/>
          <a:ea typeface="+mn-ea"/>
          <a:cs typeface="+mn-cs"/>
        </a:defRPr>
      </a:lvl2pPr>
      <a:lvl3pPr marL="751697" indent="-150339" algn="l" defTabSz="601358" rtl="0" eaLnBrk="1" latinLnBrk="0" hangingPunct="1">
        <a:lnSpc>
          <a:spcPct val="90000"/>
        </a:lnSpc>
        <a:spcBef>
          <a:spcPts val="328"/>
        </a:spcBef>
        <a:buFont typeface="Arial"/>
        <a:buChar char="•"/>
        <a:defRPr sz="1316" kern="1200">
          <a:solidFill>
            <a:schemeClr val="tx1"/>
          </a:solidFill>
          <a:latin typeface="+mn-lt"/>
          <a:ea typeface="+mn-ea"/>
          <a:cs typeface="+mn-cs"/>
        </a:defRPr>
      </a:lvl3pPr>
      <a:lvl4pPr marL="1052375" indent="-150339" algn="l" defTabSz="601358" rtl="0" eaLnBrk="1" latinLnBrk="0" hangingPunct="1">
        <a:lnSpc>
          <a:spcPct val="90000"/>
        </a:lnSpc>
        <a:spcBef>
          <a:spcPts val="328"/>
        </a:spcBef>
        <a:buFont typeface="Arial"/>
        <a:buChar char="•"/>
        <a:defRPr sz="1184" kern="1200">
          <a:solidFill>
            <a:schemeClr val="tx1"/>
          </a:solidFill>
          <a:latin typeface="+mn-lt"/>
          <a:ea typeface="+mn-ea"/>
          <a:cs typeface="+mn-cs"/>
        </a:defRPr>
      </a:lvl4pPr>
      <a:lvl5pPr marL="1353053" indent="-150339" algn="l" defTabSz="601358" rtl="0" eaLnBrk="1" latinLnBrk="0" hangingPunct="1">
        <a:lnSpc>
          <a:spcPct val="90000"/>
        </a:lnSpc>
        <a:spcBef>
          <a:spcPts val="328"/>
        </a:spcBef>
        <a:buFont typeface="Arial"/>
        <a:buChar char="•"/>
        <a:defRPr sz="1184" kern="1200">
          <a:solidFill>
            <a:schemeClr val="tx1"/>
          </a:solidFill>
          <a:latin typeface="+mn-lt"/>
          <a:ea typeface="+mn-ea"/>
          <a:cs typeface="+mn-cs"/>
        </a:defRPr>
      </a:lvl5pPr>
      <a:lvl6pPr marL="1653732" indent="-150339" algn="l" defTabSz="601358" rtl="0" eaLnBrk="1" latinLnBrk="0" hangingPunct="1">
        <a:lnSpc>
          <a:spcPct val="90000"/>
        </a:lnSpc>
        <a:spcBef>
          <a:spcPts val="328"/>
        </a:spcBef>
        <a:buFont typeface="Arial"/>
        <a:buChar char="•"/>
        <a:defRPr sz="1184" kern="1200">
          <a:solidFill>
            <a:schemeClr val="tx1"/>
          </a:solidFill>
          <a:latin typeface="+mn-lt"/>
          <a:ea typeface="+mn-ea"/>
          <a:cs typeface="+mn-cs"/>
        </a:defRPr>
      </a:lvl6pPr>
      <a:lvl7pPr marL="1954410" indent="-150339" algn="l" defTabSz="601358" rtl="0" eaLnBrk="1" latinLnBrk="0" hangingPunct="1">
        <a:lnSpc>
          <a:spcPct val="90000"/>
        </a:lnSpc>
        <a:spcBef>
          <a:spcPts val="328"/>
        </a:spcBef>
        <a:buFont typeface="Arial"/>
        <a:buChar char="•"/>
        <a:defRPr sz="1184" kern="1200">
          <a:solidFill>
            <a:schemeClr val="tx1"/>
          </a:solidFill>
          <a:latin typeface="+mn-lt"/>
          <a:ea typeface="+mn-ea"/>
          <a:cs typeface="+mn-cs"/>
        </a:defRPr>
      </a:lvl7pPr>
      <a:lvl8pPr marL="2255088" indent="-150339" algn="l" defTabSz="601358" rtl="0" eaLnBrk="1" latinLnBrk="0" hangingPunct="1">
        <a:lnSpc>
          <a:spcPct val="90000"/>
        </a:lnSpc>
        <a:spcBef>
          <a:spcPts val="328"/>
        </a:spcBef>
        <a:buFont typeface="Arial"/>
        <a:buChar char="•"/>
        <a:defRPr sz="1184" kern="1200">
          <a:solidFill>
            <a:schemeClr val="tx1"/>
          </a:solidFill>
          <a:latin typeface="+mn-lt"/>
          <a:ea typeface="+mn-ea"/>
          <a:cs typeface="+mn-cs"/>
        </a:defRPr>
      </a:lvl8pPr>
      <a:lvl9pPr marL="2555766" indent="-150339" algn="l" defTabSz="601358" rtl="0" eaLnBrk="1" latinLnBrk="0" hangingPunct="1">
        <a:lnSpc>
          <a:spcPct val="90000"/>
        </a:lnSpc>
        <a:spcBef>
          <a:spcPts val="328"/>
        </a:spcBef>
        <a:buFont typeface="Arial"/>
        <a:buChar char="•"/>
        <a:defRPr sz="1184" kern="1200">
          <a:solidFill>
            <a:schemeClr val="tx1"/>
          </a:solidFill>
          <a:latin typeface="+mn-lt"/>
          <a:ea typeface="+mn-ea"/>
          <a:cs typeface="+mn-cs"/>
        </a:defRPr>
      </a:lvl9pPr>
    </p:bodyStyle>
    <p:otherStyle>
      <a:defPPr>
        <a:defRPr lang="en-US"/>
      </a:defPPr>
      <a:lvl1pPr marL="0" algn="l" defTabSz="601358" rtl="0" eaLnBrk="1" latinLnBrk="0" hangingPunct="1">
        <a:defRPr sz="1184" kern="1200">
          <a:solidFill>
            <a:schemeClr val="tx1"/>
          </a:solidFill>
          <a:latin typeface="+mn-lt"/>
          <a:ea typeface="+mn-ea"/>
          <a:cs typeface="+mn-cs"/>
        </a:defRPr>
      </a:lvl1pPr>
      <a:lvl2pPr marL="300679" algn="l" defTabSz="601358" rtl="0" eaLnBrk="1" latinLnBrk="0" hangingPunct="1">
        <a:defRPr sz="1184" kern="1200">
          <a:solidFill>
            <a:schemeClr val="tx1"/>
          </a:solidFill>
          <a:latin typeface="+mn-lt"/>
          <a:ea typeface="+mn-ea"/>
          <a:cs typeface="+mn-cs"/>
        </a:defRPr>
      </a:lvl2pPr>
      <a:lvl3pPr marL="601358" algn="l" defTabSz="601358" rtl="0" eaLnBrk="1" latinLnBrk="0" hangingPunct="1">
        <a:defRPr sz="1184" kern="1200">
          <a:solidFill>
            <a:schemeClr val="tx1"/>
          </a:solidFill>
          <a:latin typeface="+mn-lt"/>
          <a:ea typeface="+mn-ea"/>
          <a:cs typeface="+mn-cs"/>
        </a:defRPr>
      </a:lvl3pPr>
      <a:lvl4pPr marL="902035" algn="l" defTabSz="601358" rtl="0" eaLnBrk="1" latinLnBrk="0" hangingPunct="1">
        <a:defRPr sz="1184" kern="1200">
          <a:solidFill>
            <a:schemeClr val="tx1"/>
          </a:solidFill>
          <a:latin typeface="+mn-lt"/>
          <a:ea typeface="+mn-ea"/>
          <a:cs typeface="+mn-cs"/>
        </a:defRPr>
      </a:lvl4pPr>
      <a:lvl5pPr marL="1202714" algn="l" defTabSz="601358" rtl="0" eaLnBrk="1" latinLnBrk="0" hangingPunct="1">
        <a:defRPr sz="1184" kern="1200">
          <a:solidFill>
            <a:schemeClr val="tx1"/>
          </a:solidFill>
          <a:latin typeface="+mn-lt"/>
          <a:ea typeface="+mn-ea"/>
          <a:cs typeface="+mn-cs"/>
        </a:defRPr>
      </a:lvl5pPr>
      <a:lvl6pPr marL="1503393" algn="l" defTabSz="601358" rtl="0" eaLnBrk="1" latinLnBrk="0" hangingPunct="1">
        <a:defRPr sz="1184" kern="1200">
          <a:solidFill>
            <a:schemeClr val="tx1"/>
          </a:solidFill>
          <a:latin typeface="+mn-lt"/>
          <a:ea typeface="+mn-ea"/>
          <a:cs typeface="+mn-cs"/>
        </a:defRPr>
      </a:lvl6pPr>
      <a:lvl7pPr marL="1804072" algn="l" defTabSz="601358" rtl="0" eaLnBrk="1" latinLnBrk="0" hangingPunct="1">
        <a:defRPr sz="1184" kern="1200">
          <a:solidFill>
            <a:schemeClr val="tx1"/>
          </a:solidFill>
          <a:latin typeface="+mn-lt"/>
          <a:ea typeface="+mn-ea"/>
          <a:cs typeface="+mn-cs"/>
        </a:defRPr>
      </a:lvl7pPr>
      <a:lvl8pPr marL="2104749" algn="l" defTabSz="601358" rtl="0" eaLnBrk="1" latinLnBrk="0" hangingPunct="1">
        <a:defRPr sz="1184" kern="1200">
          <a:solidFill>
            <a:schemeClr val="tx1"/>
          </a:solidFill>
          <a:latin typeface="+mn-lt"/>
          <a:ea typeface="+mn-ea"/>
          <a:cs typeface="+mn-cs"/>
        </a:defRPr>
      </a:lvl8pPr>
      <a:lvl9pPr marL="2405428" algn="l" defTabSz="601358" rtl="0" eaLnBrk="1" latinLnBrk="0" hangingPunct="1">
        <a:defRPr sz="1184"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11334B7-053A-6943-81CB-1CD5C349E07F}"/>
              </a:ext>
            </a:extLst>
          </p:cNvPr>
          <p:cNvSpPr txBox="1">
            <a:spLocks/>
          </p:cNvSpPr>
          <p:nvPr/>
        </p:nvSpPr>
        <p:spPr>
          <a:xfrm>
            <a:off x="7313613" y="6489700"/>
            <a:ext cx="2228850" cy="368300"/>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chemeClr val="tx1"/>
                </a:solidFill>
                <a:latin typeface="Averta Regular"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412324224"/>
      </p:ext>
    </p:extLst>
  </p:cSld>
  <p:clrMap bg1="lt1" tx1="dk1" bg2="lt2" tx2="dk2" accent1="accent1" accent2="accent2" accent3="accent3" accent4="accent4" accent5="accent5" accent6="accent6" hlink="hlink" folHlink="folHlink"/>
  <p:sldLayoutIdLst>
    <p:sldLayoutId id="2147483790" r:id="rId1"/>
    <p:sldLayoutId id="2147483789" r:id="rId2"/>
    <p:sldLayoutId id="21474837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514F5-640A-4D49-A3F5-48647AB90A79}"/>
              </a:ext>
            </a:extLst>
          </p:cNvPr>
          <p:cNvSpPr/>
          <p:nvPr userDrawn="1"/>
        </p:nvSpPr>
        <p:spPr>
          <a:xfrm>
            <a:off x="355121" y="369407"/>
            <a:ext cx="9187342" cy="6120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448124"/>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11334B7-053A-6943-81CB-1CD5C349E07F}"/>
              </a:ext>
            </a:extLst>
          </p:cNvPr>
          <p:cNvSpPr txBox="1">
            <a:spLocks/>
          </p:cNvSpPr>
          <p:nvPr userDrawn="1"/>
        </p:nvSpPr>
        <p:spPr>
          <a:xfrm>
            <a:off x="7313613" y="6489700"/>
            <a:ext cx="2228850" cy="368300"/>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chemeClr val="tx1"/>
                </a:solidFill>
                <a:latin typeface="Averta Regular"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5089619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212502"/>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324224"/>
      </p:ext>
    </p:extLst>
  </p:cSld>
  <p:clrMap bg1="lt1" tx1="dk1" bg2="lt2" tx2="dk2" accent1="accent1" accent2="accent2" accent3="accent3" accent4="accent4" accent5="accent5" accent6="accent6" hlink="hlink" folHlink="folHlink"/>
  <p:sldLayoutIdLst>
    <p:sldLayoutId id="2147483705" r:id="rId1"/>
    <p:sldLayoutId id="2147483698" r:id="rId2"/>
    <p:sldLayoutId id="2147483728" r:id="rId3"/>
    <p:sldLayoutId id="2147483706" r:id="rId4"/>
    <p:sldLayoutId id="2147483707" r:id="rId5"/>
    <p:sldLayoutId id="2147483725" r:id="rId6"/>
    <p:sldLayoutId id="2147483724" r:id="rId7"/>
    <p:sldLayoutId id="2147483708" r:id="rId8"/>
    <p:sldLayoutId id="2147483787" r:id="rId9"/>
    <p:sldLayoutId id="214748370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7585DA-FC3D-4249-AE3C-2A53BE10C49A}"/>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20EE63-4425-804E-92AA-D290617B76B5}"/>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556121-00A7-2742-8CFF-B7DF1238F6B7}"/>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DF7AA-4A42-F340-80D1-826E81D2A3AF}" type="datetimeFigureOut">
              <a:rPr lang="en-US" smtClean="0"/>
              <a:t>3/7/2023</a:t>
            </a:fld>
            <a:endParaRPr lang="en-US"/>
          </a:p>
        </p:txBody>
      </p:sp>
      <p:sp>
        <p:nvSpPr>
          <p:cNvPr id="5" name="Footer Placeholder 4">
            <a:extLst>
              <a:ext uri="{FF2B5EF4-FFF2-40B4-BE49-F238E27FC236}">
                <a16:creationId xmlns:a16="http://schemas.microsoft.com/office/drawing/2014/main" id="{4BD24E27-181C-9B42-B4F4-E05555626A2B}"/>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394CD1-AD11-AA49-B0A9-94B4428E38A1}"/>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FAECB-1093-9546-9669-1CD7841344CD}" type="slidenum">
              <a:rPr lang="en-US" smtClean="0"/>
              <a:t>‹#›</a:t>
            </a:fld>
            <a:endParaRPr lang="en-US"/>
          </a:p>
        </p:txBody>
      </p:sp>
    </p:spTree>
    <p:extLst>
      <p:ext uri="{BB962C8B-B14F-4D97-AF65-F5344CB8AC3E}">
        <p14:creationId xmlns:p14="http://schemas.microsoft.com/office/powerpoint/2010/main" val="135077777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7008E-931F-4438-8C0C-FA2F292FD36B}"/>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7C3B06-0CC3-45DB-AF59-5F8BF7BC5D8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231F83-2CBD-4D22-8767-8A850A64301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B1504-CDAF-4CBC-BEBD-B8A44D368A5B}" type="datetimeFigureOut">
              <a:rPr lang="en-GB" smtClean="0"/>
              <a:t>07/03/2023</a:t>
            </a:fld>
            <a:endParaRPr lang="en-GB"/>
          </a:p>
        </p:txBody>
      </p:sp>
      <p:sp>
        <p:nvSpPr>
          <p:cNvPr id="5" name="Footer Placeholder 4">
            <a:extLst>
              <a:ext uri="{FF2B5EF4-FFF2-40B4-BE49-F238E27FC236}">
                <a16:creationId xmlns:a16="http://schemas.microsoft.com/office/drawing/2014/main" id="{341B612D-454C-48F1-844C-EEAF4B640DD5}"/>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4B2A709-4BEC-4CE6-B9B3-DA3CA7637158}"/>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B71EE-C8FC-4545-A068-CF1D52D2EA0E}" type="slidenum">
              <a:rPr lang="en-GB" smtClean="0"/>
              <a:t>‹#›</a:t>
            </a:fld>
            <a:endParaRPr lang="en-GB"/>
          </a:p>
        </p:txBody>
      </p:sp>
    </p:spTree>
    <p:extLst>
      <p:ext uri="{BB962C8B-B14F-4D97-AF65-F5344CB8AC3E}">
        <p14:creationId xmlns:p14="http://schemas.microsoft.com/office/powerpoint/2010/main" val="386160360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11334B7-053A-6943-81CB-1CD5C349E07F}"/>
              </a:ext>
            </a:extLst>
          </p:cNvPr>
          <p:cNvSpPr txBox="1">
            <a:spLocks/>
          </p:cNvSpPr>
          <p:nvPr/>
        </p:nvSpPr>
        <p:spPr>
          <a:xfrm>
            <a:off x="6977270" y="6489700"/>
            <a:ext cx="2565193" cy="368300"/>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chemeClr val="tx1"/>
                </a:solidFill>
                <a:latin typeface="Averta Regular"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95015E5-3169-1E48-983C-E2269A19F9EF}" type="slidenum">
              <a:rPr lang="en-US" smtClean="0"/>
              <a:pPr/>
              <a:t>‹#›</a:t>
            </a:fld>
            <a:endParaRPr lang="en-US"/>
          </a:p>
        </p:txBody>
      </p:sp>
    </p:spTree>
    <p:extLst>
      <p:ext uri="{BB962C8B-B14F-4D97-AF65-F5344CB8AC3E}">
        <p14:creationId xmlns:p14="http://schemas.microsoft.com/office/powerpoint/2010/main" val="1971002147"/>
      </p:ext>
    </p:extLst>
  </p:cSld>
  <p:clrMap bg1="lt1" tx1="dk1" bg2="lt2" tx2="dk2" accent1="accent1" accent2="accent2" accent3="accent3" accent4="accent4" accent5="accent5" accent6="accent6" hlink="hlink" folHlink="folHlink"/>
  <p:sldLayoutIdLst>
    <p:sldLayoutId id="2147483718" r:id="rId1"/>
    <p:sldLayoutId id="214748371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09B555-138D-4F06-81D2-1AD54AABE405}"/>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5D05FF-3242-4A3C-96DA-848F5EFE2525}"/>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7E2F1-8D54-4D26-8D69-DA44D6972D18}"/>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EA6BF-B2DC-48CD-A6DE-A4622E2DD205}" type="datetimeFigureOut">
              <a:rPr lang="en-GB" smtClean="0"/>
              <a:t>07/03/2023</a:t>
            </a:fld>
            <a:endParaRPr lang="en-GB"/>
          </a:p>
        </p:txBody>
      </p:sp>
      <p:sp>
        <p:nvSpPr>
          <p:cNvPr id="5" name="Footer Placeholder 4">
            <a:extLst>
              <a:ext uri="{FF2B5EF4-FFF2-40B4-BE49-F238E27FC236}">
                <a16:creationId xmlns:a16="http://schemas.microsoft.com/office/drawing/2014/main" id="{A15DD0F4-9054-4098-AEF8-9F731FF6D996}"/>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58C66A-4CF2-4828-A029-553C285985DC}"/>
              </a:ext>
            </a:extLst>
          </p:cNvPr>
          <p:cNvSpPr>
            <a:spLocks noGrp="1"/>
          </p:cNvSpPr>
          <p:nvPr>
            <p:ph type="sldNum" sz="quarter" idx="4"/>
          </p:nvPr>
        </p:nvSpPr>
        <p:spPr>
          <a:xfrm>
            <a:off x="6624638" y="6356350"/>
            <a:ext cx="2600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FC497-D65C-4514-8B91-E0C4F85C195C}" type="slidenum">
              <a:rPr lang="en-GB" smtClean="0"/>
              <a:pPr/>
              <a:t>‹#›</a:t>
            </a:fld>
            <a:endParaRPr lang="en-GB"/>
          </a:p>
        </p:txBody>
      </p:sp>
    </p:spTree>
    <p:extLst>
      <p:ext uri="{BB962C8B-B14F-4D97-AF65-F5344CB8AC3E}">
        <p14:creationId xmlns:p14="http://schemas.microsoft.com/office/powerpoint/2010/main" val="1175204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F2BB80-2FB7-4623-BA05-CBBF21D383FB}"/>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7932CC-1A7E-442F-85CC-C21E5CB41D1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6844E-A738-44B3-918D-B02317FA619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B02CE-41AE-4A05-9A69-9BD59323B898}" type="datetimeFigureOut">
              <a:rPr lang="en-GB" smtClean="0"/>
              <a:t>07/03/2023</a:t>
            </a:fld>
            <a:endParaRPr lang="en-GB"/>
          </a:p>
        </p:txBody>
      </p:sp>
      <p:sp>
        <p:nvSpPr>
          <p:cNvPr id="5" name="Footer Placeholder 4">
            <a:extLst>
              <a:ext uri="{FF2B5EF4-FFF2-40B4-BE49-F238E27FC236}">
                <a16:creationId xmlns:a16="http://schemas.microsoft.com/office/drawing/2014/main" id="{B0CA6365-AA68-48CB-A669-3BA76621A1E4}"/>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57ADAE8-374B-4162-A21C-BC2E648D32B5}"/>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90A14-5F6A-4D05-81FF-FB28471794C1}" type="slidenum">
              <a:rPr lang="en-GB" smtClean="0"/>
              <a:t>‹#›</a:t>
            </a:fld>
            <a:endParaRPr lang="en-GB"/>
          </a:p>
        </p:txBody>
      </p:sp>
    </p:spTree>
    <p:extLst>
      <p:ext uri="{BB962C8B-B14F-4D97-AF65-F5344CB8AC3E}">
        <p14:creationId xmlns:p14="http://schemas.microsoft.com/office/powerpoint/2010/main" val="39429832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92"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11334B7-053A-6943-81CB-1CD5C349E07F}"/>
              </a:ext>
            </a:extLst>
          </p:cNvPr>
          <p:cNvSpPr txBox="1">
            <a:spLocks/>
          </p:cNvSpPr>
          <p:nvPr/>
        </p:nvSpPr>
        <p:spPr>
          <a:xfrm>
            <a:off x="7076661" y="6489700"/>
            <a:ext cx="2465802" cy="368300"/>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chemeClr val="tx1"/>
                </a:solidFill>
                <a:latin typeface="Averta Regular" pitchFamily="2"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95015E5-3169-1E48-983C-E2269A19F9EF}" type="slidenum">
              <a:rPr lang="en-US" smtClean="0"/>
              <a:pPr/>
              <a:t>‹#›</a:t>
            </a:fld>
            <a:endParaRPr lang="en-US"/>
          </a:p>
        </p:txBody>
      </p:sp>
    </p:spTree>
    <p:extLst>
      <p:ext uri="{BB962C8B-B14F-4D97-AF65-F5344CB8AC3E}">
        <p14:creationId xmlns:p14="http://schemas.microsoft.com/office/powerpoint/2010/main" val="14678089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2160">
          <p15:clr>
            <a:srgbClr val="F26B43"/>
          </p15:clr>
        </p15:guide>
        <p15:guide id="3" pos="6011">
          <p15:clr>
            <a:srgbClr val="F26B43"/>
          </p15:clr>
        </p15:guide>
        <p15:guide id="4" orient="horz" pos="226">
          <p15:clr>
            <a:srgbClr val="F26B43"/>
          </p15:clr>
        </p15:guide>
        <p15:guide id="6" pos="217">
          <p15:clr>
            <a:srgbClr val="F26B43"/>
          </p15:clr>
        </p15:guide>
        <p15:guide id="7" orient="horz" pos="4088">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00_5C4740A.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E1_597EFF8B.xml"/><Relationship Id="rId1" Type="http://schemas.openxmlformats.org/officeDocument/2006/relationships/slideLayout" Target="../slideLayouts/slideLayout76.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microsoft.com/office/2018/10/relationships/comments" Target="../comments/modernComment_1C9_2FE69184.xml"/><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B9_917CDBA0.xml"/><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BB_2568B9C.xml"/><Relationship Id="rId2" Type="http://schemas.openxmlformats.org/officeDocument/2006/relationships/notesSlide" Target="../notesSlides/notesSlide3.xml"/><Relationship Id="rId1" Type="http://schemas.openxmlformats.org/officeDocument/2006/relationships/slideLayout" Target="../slideLayouts/slideLayout75.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1AB_6829F316.xml"/><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microsoft.com/office/2018/10/relationships/comments" Target="../comments/modernComment_1E2_CD700347.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04_E51B641D.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BA_4D649C1E.xml"/><Relationship Id="rId2" Type="http://schemas.openxmlformats.org/officeDocument/2006/relationships/notesSlide" Target="../notesSlides/notesSlide1.xml"/><Relationship Id="rId1" Type="http://schemas.openxmlformats.org/officeDocument/2006/relationships/slideLayout" Target="../slideLayouts/slideLayout69.xml"/><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microsoft.com/office/2018/10/relationships/comments" Target="../comments/modernComment_1C6_1D8E40A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B1_4ACECB7A.xml"/><Relationship Id="rId1" Type="http://schemas.openxmlformats.org/officeDocument/2006/relationships/slideLayout" Target="../slideLayouts/slideLayout70.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B2_4EC1A03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microsoft.com/office/2018/10/relationships/comments" Target="../comments/modernComment_1CA_C957268E.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C8_3A1886EE.xml"/><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1C1_4D21EE2C.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A104A5-CD03-4561-96CA-06565EDFAC7E}"/>
              </a:ext>
            </a:extLst>
          </p:cNvPr>
          <p:cNvSpPr>
            <a:spLocks noGrp="1"/>
          </p:cNvSpPr>
          <p:nvPr>
            <p:ph type="body" sz="quarter" idx="10"/>
          </p:nvPr>
        </p:nvSpPr>
        <p:spPr>
          <a:xfrm>
            <a:off x="354012" y="3237896"/>
            <a:ext cx="9197975" cy="408691"/>
          </a:xfrm>
        </p:spPr>
        <p:txBody>
          <a:bodyPr lIns="91440" tIns="45720" rIns="91440" bIns="45720" anchor="ctr"/>
          <a:lstStyle/>
          <a:p>
            <a:r>
              <a:rPr lang="en-GB" b="0" dirty="0">
                <a:latin typeface="Averta Bold"/>
              </a:rPr>
              <a:t>Centre for London &amp;</a:t>
            </a:r>
          </a:p>
          <a:p>
            <a:r>
              <a:rPr lang="en-GB" b="0" dirty="0">
                <a:latin typeface="Averta Bold"/>
              </a:rPr>
              <a:t>Greater London Authority</a:t>
            </a:r>
            <a:endParaRPr lang="en-GB" b="0" dirty="0">
              <a:latin typeface="Averta Bold" panose="00000800000000000000" pitchFamily="50" charset="0"/>
            </a:endParaRPr>
          </a:p>
        </p:txBody>
      </p:sp>
      <p:sp>
        <p:nvSpPr>
          <p:cNvPr id="3" name="Content Placeholder 2">
            <a:extLst>
              <a:ext uri="{FF2B5EF4-FFF2-40B4-BE49-F238E27FC236}">
                <a16:creationId xmlns:a16="http://schemas.microsoft.com/office/drawing/2014/main" id="{76CB5ADC-9845-429D-9883-A103725875B4}"/>
              </a:ext>
            </a:extLst>
          </p:cNvPr>
          <p:cNvSpPr>
            <a:spLocks noGrp="1"/>
          </p:cNvSpPr>
          <p:nvPr>
            <p:ph sz="quarter" idx="12"/>
          </p:nvPr>
        </p:nvSpPr>
        <p:spPr>
          <a:xfrm>
            <a:off x="354012" y="3956352"/>
            <a:ext cx="9197975" cy="408691"/>
          </a:xfrm>
        </p:spPr>
        <p:txBody>
          <a:bodyPr/>
          <a:lstStyle/>
          <a:p>
            <a:r>
              <a:rPr lang="en-GB" dirty="0"/>
              <a:t>Annual Partnership Proposal 2023-24</a:t>
            </a:r>
          </a:p>
          <a:p>
            <a:endParaRPr lang="en-GB" dirty="0"/>
          </a:p>
        </p:txBody>
      </p:sp>
    </p:spTree>
    <p:extLst>
      <p:ext uri="{BB962C8B-B14F-4D97-AF65-F5344CB8AC3E}">
        <p14:creationId xmlns:p14="http://schemas.microsoft.com/office/powerpoint/2010/main" val="96760842"/>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F35E3-E812-8F4A-AB8F-59AC58465EB3}"/>
              </a:ext>
            </a:extLst>
          </p:cNvPr>
          <p:cNvSpPr>
            <a:spLocks noGrp="1"/>
          </p:cNvSpPr>
          <p:nvPr>
            <p:ph type="body" sz="quarter" idx="13"/>
          </p:nvPr>
        </p:nvSpPr>
        <p:spPr/>
        <p:txBody>
          <a:bodyPr lIns="91440" tIns="45720" rIns="91440" bIns="45720" anchor="ctr"/>
          <a:lstStyle/>
          <a:p>
            <a:pPr>
              <a:lnSpc>
                <a:spcPct val="107000"/>
              </a:lnSpc>
              <a:spcBef>
                <a:spcPts val="600"/>
              </a:spcBef>
              <a:spcAft>
                <a:spcPts val="1200"/>
              </a:spcAft>
            </a:pPr>
            <a:r>
              <a:rPr lang="en-GB" sz="2900" b="0" dirty="0">
                <a:solidFill>
                  <a:schemeClr val="accent5"/>
                </a:solidFill>
              </a:rPr>
              <a:t>The London Conference 2022</a:t>
            </a:r>
            <a:endParaRPr lang="en-GB" b="0" dirty="0"/>
          </a:p>
          <a:p>
            <a:pPr>
              <a:lnSpc>
                <a:spcPct val="107000"/>
              </a:lnSpc>
              <a:spcAft>
                <a:spcPts val="0"/>
              </a:spcAft>
            </a:pPr>
            <a:r>
              <a:rPr lang="en-GB" sz="1400" b="0" dirty="0">
                <a:solidFill>
                  <a:srgbClr val="000000"/>
                </a:solidFill>
                <a:latin typeface="Times Ten CE Roman"/>
                <a:cs typeface="Averta Regular"/>
              </a:rPr>
              <a:t>The London Conference has established itself as the pre-eminent annual event for London’s leaders to come together to discuss and debate the capital’s future. It has been kindly supported by the GLA since 2016. </a:t>
            </a:r>
          </a:p>
          <a:p>
            <a:pPr>
              <a:lnSpc>
                <a:spcPct val="107000"/>
              </a:lnSpc>
              <a:spcAft>
                <a:spcPts val="0"/>
              </a:spcAft>
            </a:pPr>
            <a:endParaRPr lang="en-GB" sz="1400" b="0" dirty="0">
              <a:latin typeface="Times Ten CE Roman" panose="02000503080000020003" pitchFamily="2" charset="0"/>
              <a:ea typeface="Calibri" panose="020F0502020204030204" pitchFamily="34" charset="0"/>
              <a:cs typeface="Times New Roman" panose="02020603050405020304" pitchFamily="18" charset="0"/>
            </a:endParaRPr>
          </a:p>
          <a:p>
            <a:pPr>
              <a:lnSpc>
                <a:spcPct val="107000"/>
              </a:lnSpc>
            </a:pPr>
            <a:r>
              <a:rPr lang="en-GB" sz="1400" b="0" dirty="0">
                <a:latin typeface="Times Ten CE Roman" panose="02000503080000020003" pitchFamily="2" charset="0"/>
                <a:ea typeface="Calibri" panose="020F0502020204030204" pitchFamily="34" charset="0"/>
                <a:cs typeface="Times New Roman" panose="02020603050405020304" pitchFamily="18" charset="0"/>
              </a:rPr>
              <a:t>The conference is free to attend for delegates, but is invite-only. This means we bring together lively, high-level and diverse gatherings of leaders and thinkers each year.</a:t>
            </a:r>
          </a:p>
          <a:p>
            <a:pPr>
              <a:lnSpc>
                <a:spcPct val="107000"/>
              </a:lnSpc>
            </a:pPr>
            <a:r>
              <a:rPr lang="en-GB" sz="1400" b="0" dirty="0">
                <a:latin typeface="Times Ten CE Roman" panose="02000503080000020003" pitchFamily="2" charset="0"/>
                <a:ea typeface="Calibri" panose="020F0502020204030204" pitchFamily="34" charset="0"/>
                <a:cs typeface="Times New Roman" panose="02020603050405020304" pitchFamily="18" charset="0"/>
              </a:rPr>
              <a:t>We hugely appreciate our longstanding partnership over the conference and hope it can continue to grow, with a Mayoral keynote speech at the conference, GLA speakers on panels, and GLA branding and presence in force at the event itself.</a:t>
            </a:r>
          </a:p>
          <a:p>
            <a:pPr>
              <a:lnSpc>
                <a:spcPct val="107000"/>
              </a:lnSpc>
            </a:pPr>
            <a:r>
              <a:rPr lang="en-GB" sz="1400" b="0" dirty="0">
                <a:latin typeface="Times Ten CE Roman" panose="02000503080000020003" pitchFamily="2" charset="0"/>
                <a:ea typeface="Calibri" panose="020F0502020204030204" pitchFamily="34" charset="0"/>
                <a:cs typeface="Times New Roman" panose="02020603050405020304" pitchFamily="18" charset="0"/>
              </a:rPr>
              <a:t>It is hoped that this year’s conference will return to being fully in-person. It will be held on 1 November at Senate House, University of London. </a:t>
            </a:r>
          </a:p>
          <a:p>
            <a:pPr>
              <a:lnSpc>
                <a:spcPct val="107000"/>
              </a:lnSpc>
              <a:spcAft>
                <a:spcPts val="0"/>
              </a:spcAft>
            </a:pPr>
            <a:endParaRPr lang="en-GB" sz="1400" b="0" dirty="0">
              <a:solidFill>
                <a:srgbClr val="000000"/>
              </a:solidFill>
              <a:latin typeface="Times Ten CE Roman"/>
              <a:cs typeface="Averta Regular"/>
            </a:endParaRPr>
          </a:p>
        </p:txBody>
      </p:sp>
      <p:pic>
        <p:nvPicPr>
          <p:cNvPr id="9" name="Picture Placeholder 6" descr="A group of people sitting in chairs&#10;&#10;Description automatically generated with medium confidence">
            <a:extLst>
              <a:ext uri="{FF2B5EF4-FFF2-40B4-BE49-F238E27FC236}">
                <a16:creationId xmlns:a16="http://schemas.microsoft.com/office/drawing/2014/main" id="{6EEC6640-D3C5-A847-A461-0C046EFB2A55}"/>
              </a:ext>
            </a:extLst>
          </p:cNvPr>
          <p:cNvPicPr>
            <a:picLocks noGrp="1" noChangeAspect="1"/>
          </p:cNvPicPr>
          <p:nvPr>
            <p:ph type="pic" sz="quarter" idx="1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55"/>
          <a:stretch/>
        </p:blipFill>
        <p:spPr>
          <a:xfrm>
            <a:off x="5293686" y="358775"/>
            <a:ext cx="4248777" cy="6130926"/>
          </a:xfrm>
          <a:prstGeom prst="rect">
            <a:avLst/>
          </a:prstGeom>
        </p:spPr>
      </p:pic>
    </p:spTree>
    <p:extLst>
      <p:ext uri="{BB962C8B-B14F-4D97-AF65-F5344CB8AC3E}">
        <p14:creationId xmlns:p14="http://schemas.microsoft.com/office/powerpoint/2010/main" val="150149517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26EDA761-23AB-A24C-AAB0-6C6C7EA783FA}"/>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3" r="3"/>
          <a:stretch/>
        </p:blipFill>
        <p:spPr>
          <a:ln w="38100">
            <a:noFill/>
            <a:miter lim="800000"/>
          </a:ln>
        </p:spPr>
      </p:pic>
      <p:sp>
        <p:nvSpPr>
          <p:cNvPr id="3" name="Text Placeholder 2">
            <a:extLst>
              <a:ext uri="{FF2B5EF4-FFF2-40B4-BE49-F238E27FC236}">
                <a16:creationId xmlns:a16="http://schemas.microsoft.com/office/drawing/2014/main" id="{AD2F35E3-E812-8F4A-AB8F-59AC58465EB3}"/>
              </a:ext>
            </a:extLst>
          </p:cNvPr>
          <p:cNvSpPr>
            <a:spLocks noGrp="1"/>
          </p:cNvSpPr>
          <p:nvPr>
            <p:ph type="body" sz="quarter" idx="13"/>
          </p:nvPr>
        </p:nvSpPr>
        <p:spPr/>
        <p:txBody>
          <a:bodyPr lIns="91440" tIns="45720" rIns="91440" bIns="45720" anchor="ctr"/>
          <a:lstStyle/>
          <a:p>
            <a:pPr>
              <a:lnSpc>
                <a:spcPct val="107000"/>
              </a:lnSpc>
              <a:spcBef>
                <a:spcPts val="600"/>
              </a:spcBef>
              <a:spcAft>
                <a:spcPts val="1200"/>
              </a:spcAft>
            </a:pPr>
            <a:r>
              <a:rPr lang="en-GB" sz="2900" b="0" dirty="0">
                <a:solidFill>
                  <a:schemeClr val="accent5"/>
                </a:solidFill>
              </a:rPr>
              <a:t>About this year’s conference</a:t>
            </a:r>
            <a:endParaRPr lang="en-GB" b="0" dirty="0"/>
          </a:p>
          <a:p>
            <a:pPr>
              <a:lnSpc>
                <a:spcPct val="107000"/>
              </a:lnSpc>
            </a:pPr>
            <a:r>
              <a:rPr lang="en-GB" sz="1400" dirty="0">
                <a:ea typeface="Calibri" panose="020F0502020204030204" pitchFamily="34" charset="0"/>
                <a:cs typeface="Times New Roman" panose="02020603050405020304" pitchFamily="18" charset="0"/>
              </a:rPr>
              <a:t>Venue</a:t>
            </a:r>
            <a:r>
              <a:rPr lang="en-GB" sz="1400" b="0" dirty="0">
                <a:latin typeface="Times Ten CE Roman" panose="02000503080000020003" pitchFamily="2" charset="0"/>
                <a:ea typeface="Calibri" panose="020F0502020204030204" pitchFamily="34" charset="0"/>
                <a:cs typeface="Times New Roman" panose="02020603050405020304" pitchFamily="18" charset="0"/>
              </a:rPr>
              <a:t>: Senate House, University of London, </a:t>
            </a:r>
            <a:r>
              <a:rPr lang="en-GB" sz="1400" b="0" dirty="0" err="1">
                <a:latin typeface="Times Ten CE Roman" panose="02000503080000020003" pitchFamily="2" charset="0"/>
                <a:ea typeface="Calibri" panose="020F0502020204030204" pitchFamily="34" charset="0"/>
                <a:cs typeface="Times New Roman" panose="02020603050405020304" pitchFamily="18" charset="0"/>
              </a:rPr>
              <a:t>Malet</a:t>
            </a:r>
            <a:r>
              <a:rPr lang="en-GB" sz="1400" b="0" dirty="0">
                <a:latin typeface="Times Ten CE Roman" panose="02000503080000020003" pitchFamily="2" charset="0"/>
                <a:ea typeface="Calibri" panose="020F0502020204030204" pitchFamily="34" charset="0"/>
                <a:cs typeface="Times New Roman" panose="02020603050405020304" pitchFamily="18" charset="0"/>
              </a:rPr>
              <a:t> Street, WC1E 7HU</a:t>
            </a:r>
          </a:p>
          <a:p>
            <a:pPr>
              <a:lnSpc>
                <a:spcPct val="107000"/>
              </a:lnSpc>
            </a:pPr>
            <a:r>
              <a:rPr lang="en-GB" sz="1400" dirty="0">
                <a:ea typeface="Calibri" panose="020F0502020204030204" pitchFamily="34" charset="0"/>
                <a:cs typeface="Times New Roman" panose="02020603050405020304" pitchFamily="18" charset="0"/>
              </a:rPr>
              <a:t>Date</a:t>
            </a:r>
            <a:r>
              <a:rPr lang="en-GB" sz="1400" b="0" dirty="0">
                <a:latin typeface="Times Ten CE Roman" panose="02000503080000020003" pitchFamily="2" charset="0"/>
                <a:ea typeface="Calibri" panose="020F0502020204030204" pitchFamily="34" charset="0"/>
                <a:cs typeface="Times New Roman" panose="02020603050405020304" pitchFamily="18" charset="0"/>
              </a:rPr>
              <a:t>: 1</a:t>
            </a:r>
            <a:r>
              <a:rPr lang="en-GB" sz="1400" b="0" baseline="30000" dirty="0">
                <a:latin typeface="Times Ten CE Roman" panose="02000503080000020003" pitchFamily="2" charset="0"/>
                <a:ea typeface="Calibri" panose="020F0502020204030204" pitchFamily="34" charset="0"/>
                <a:cs typeface="Times New Roman" panose="02020603050405020304" pitchFamily="18" charset="0"/>
              </a:rPr>
              <a:t> </a:t>
            </a:r>
            <a:r>
              <a:rPr lang="en-GB" sz="1400" b="0" dirty="0">
                <a:latin typeface="Times Ten CE Roman" panose="02000503080000020003" pitchFamily="2" charset="0"/>
                <a:ea typeface="Calibri" panose="020F0502020204030204" pitchFamily="34" charset="0"/>
                <a:cs typeface="Times New Roman" panose="02020603050405020304" pitchFamily="18" charset="0"/>
              </a:rPr>
              <a:t>November 2022</a:t>
            </a:r>
          </a:p>
          <a:p>
            <a:pPr>
              <a:lnSpc>
                <a:spcPct val="107000"/>
              </a:lnSpc>
            </a:pPr>
            <a:r>
              <a:rPr lang="en-GB" sz="1400" b="0" dirty="0">
                <a:latin typeface="Times Ten CE Roman" panose="02000503080000020003" pitchFamily="2" charset="0"/>
                <a:ea typeface="Calibri" panose="020F0502020204030204" pitchFamily="34" charset="0"/>
                <a:cs typeface="Times New Roman" panose="02020603050405020304" pitchFamily="18" charset="0"/>
              </a:rPr>
              <a:t>This year, we are planning a return to a full-size in-person event, with 400 to 500 guests, for the first time since 2019.</a:t>
            </a:r>
          </a:p>
          <a:p>
            <a:pPr>
              <a:lnSpc>
                <a:spcPct val="107000"/>
              </a:lnSpc>
            </a:pPr>
            <a:r>
              <a:rPr lang="en-GB" sz="1400" b="0" dirty="0">
                <a:latin typeface="Times Ten CE Roman" panose="02000503080000020003" pitchFamily="2" charset="0"/>
                <a:ea typeface="Calibri" panose="020F0502020204030204" pitchFamily="34" charset="0"/>
                <a:cs typeface="Times New Roman" panose="02020603050405020304" pitchFamily="18" charset="0"/>
              </a:rPr>
              <a:t>We will also stream the conference live online – last year’s conference attracted 1,000-plus views and counting.</a:t>
            </a:r>
          </a:p>
          <a:p>
            <a:pPr>
              <a:lnSpc>
                <a:spcPct val="107000"/>
              </a:lnSpc>
            </a:pPr>
            <a:r>
              <a:rPr lang="en-GB" sz="1400" b="0" dirty="0">
                <a:latin typeface="Times Ten CE Roman" panose="02000503080000020003" pitchFamily="2" charset="0"/>
                <a:ea typeface="Calibri" panose="020F0502020204030204" pitchFamily="34" charset="0"/>
                <a:cs typeface="Times New Roman" panose="02020603050405020304" pitchFamily="18" charset="0"/>
              </a:rPr>
              <a:t>Topics will be chosen by Centre for London with feedback from conference funders and other experts as part of the conference advisory group.</a:t>
            </a:r>
          </a:p>
          <a:p>
            <a:pPr>
              <a:lnSpc>
                <a:spcPct val="107000"/>
              </a:lnSpc>
            </a:pPr>
            <a:endParaRPr lang="en-GB" sz="1400" b="0" dirty="0">
              <a:latin typeface="Times Ten CE Roman" panose="02000503080000020003"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639684"/>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774683B-C268-8A4D-A8D9-4E36FAD34394}"/>
              </a:ext>
            </a:extLst>
          </p:cNvPr>
          <p:cNvSpPr>
            <a:spLocks noGrp="1"/>
          </p:cNvSpPr>
          <p:nvPr>
            <p:ph type="body" sz="quarter" idx="13"/>
          </p:nvPr>
        </p:nvSpPr>
        <p:spPr>
          <a:xfrm>
            <a:off x="363537" y="358775"/>
            <a:ext cx="4589463" cy="6130925"/>
          </a:xfrm>
        </p:spPr>
        <p:txBody>
          <a:bodyPr/>
          <a:lstStyle/>
          <a:p>
            <a:r>
              <a:rPr lang="en-US" sz="3600" b="0" dirty="0">
                <a:latin typeface="Averta Bold" panose="00000800000000000000" pitchFamily="50" charset="0"/>
              </a:rPr>
              <a:t>Other upcoming work</a:t>
            </a:r>
          </a:p>
          <a:p>
            <a:pPr lvl="1">
              <a:buClr>
                <a:srgbClr val="6FC7E5"/>
              </a:buClr>
            </a:pPr>
            <a:r>
              <a:rPr lang="en-US" b="0" dirty="0">
                <a:solidFill>
                  <a:srgbClr val="000000"/>
                </a:solidFill>
                <a:latin typeface="Times Ten CE Roman" panose="02000503080000020003" pitchFamily="2" charset="0"/>
              </a:rPr>
              <a:t>We believe that a great deal of our work over the next 12 months will be relevant to your team. We’ll be looking at: </a:t>
            </a:r>
          </a:p>
          <a:p>
            <a:pPr marL="285750" lvl="1" indent="-285750">
              <a:buClr>
                <a:schemeClr val="accent2"/>
              </a:buClr>
              <a:buFont typeface="Arial" panose="020B0604020202020204" pitchFamily="34" charset="0"/>
              <a:buChar char="•"/>
            </a:pPr>
            <a:r>
              <a:rPr lang="en-US" b="0" dirty="0">
                <a:solidFill>
                  <a:srgbClr val="000000"/>
                </a:solidFill>
                <a:latin typeface="Times Ten CE Roman" panose="02000503080000020003" pitchFamily="2" charset="0"/>
              </a:rPr>
              <a:t>How London should talk to the rest of the country about levelling up, and how we should try to shape the levelling up agenda</a:t>
            </a:r>
          </a:p>
          <a:p>
            <a:pPr marL="285750" lvl="1" indent="-285750">
              <a:buClr>
                <a:schemeClr val="accent2"/>
              </a:buClr>
              <a:buFont typeface="Arial" panose="020B0604020202020204" pitchFamily="34" charset="0"/>
              <a:buChar char="•"/>
            </a:pPr>
            <a:r>
              <a:rPr lang="en-US" b="0" dirty="0">
                <a:solidFill>
                  <a:srgbClr val="000000"/>
                </a:solidFill>
                <a:latin typeface="Times Ten CE Roman" panose="02000503080000020003" pitchFamily="2" charset="0"/>
              </a:rPr>
              <a:t>Charting a course for a ‘clean, green, and lean’ transport system for London that responds to post-pandemic realities, including a focus on freight and logistics as well as passengers</a:t>
            </a:r>
          </a:p>
          <a:p>
            <a:pPr marL="285750" lvl="1" indent="-285750">
              <a:buClr>
                <a:schemeClr val="accent2"/>
              </a:buClr>
              <a:buFont typeface="Arial" panose="020B0604020202020204" pitchFamily="34" charset="0"/>
              <a:buChar char="•"/>
            </a:pPr>
            <a:r>
              <a:rPr lang="en-US" b="0" dirty="0">
                <a:solidFill>
                  <a:srgbClr val="000000"/>
                </a:solidFill>
                <a:latin typeface="Times Ten CE Roman" panose="02000503080000020003" pitchFamily="2" charset="0"/>
              </a:rPr>
              <a:t>The future of placemaking in the capital, and the changing role and possible future of London’s West End  </a:t>
            </a:r>
            <a:endParaRPr lang="en-US" sz="1400" b="0" dirty="0">
              <a:solidFill>
                <a:srgbClr val="000000"/>
              </a:solidFill>
              <a:latin typeface="Times Ten CE Roman" panose="02000503080000020003" pitchFamily="2" charset="0"/>
            </a:endParaRPr>
          </a:p>
          <a:p>
            <a:pPr marL="285750" lvl="1" indent="-285750">
              <a:buClr>
                <a:schemeClr val="accent2"/>
              </a:buClr>
              <a:buFont typeface="Arial" panose="020B0604020202020204" pitchFamily="34" charset="0"/>
              <a:buChar char="•"/>
            </a:pPr>
            <a:r>
              <a:rPr lang="en-US" b="0" dirty="0">
                <a:solidFill>
                  <a:srgbClr val="000000"/>
                </a:solidFill>
                <a:latin typeface="Times Ten CE Roman" panose="02000503080000020003" pitchFamily="2" charset="0"/>
              </a:rPr>
              <a:t>Increasing the benefits to London for its role as a global hub for impact investment</a:t>
            </a:r>
          </a:p>
          <a:p>
            <a:pPr marL="285750" lvl="1" indent="-285750">
              <a:buClr>
                <a:schemeClr val="accent2"/>
              </a:buClr>
              <a:buFont typeface="Arial" panose="020B0604020202020204" pitchFamily="34" charset="0"/>
              <a:buChar char="•"/>
            </a:pPr>
            <a:r>
              <a:rPr lang="en-US" b="0" dirty="0">
                <a:solidFill>
                  <a:srgbClr val="000000"/>
                </a:solidFill>
                <a:latin typeface="Times Ten CE Roman" panose="02000503080000020003" pitchFamily="2" charset="0"/>
              </a:rPr>
              <a:t>Improving standards in London’s private rental sector</a:t>
            </a:r>
          </a:p>
          <a:p>
            <a:pPr lvl="1">
              <a:buClr>
                <a:schemeClr val="accent2"/>
              </a:buClr>
            </a:pPr>
            <a:r>
              <a:rPr lang="en-US" b="0" dirty="0">
                <a:solidFill>
                  <a:srgbClr val="000000"/>
                </a:solidFill>
                <a:latin typeface="Times Ten CE Roman" panose="02000503080000020003" pitchFamily="2" charset="0"/>
              </a:rPr>
              <a:t>We can offer the GLA full sponsorship of specific projects as well as informal participation in each.</a:t>
            </a:r>
          </a:p>
        </p:txBody>
      </p:sp>
      <p:pic>
        <p:nvPicPr>
          <p:cNvPr id="8" name="Picture Placeholder 7" descr="A group of people walking on a sidewalk next to a tall building&#10;&#10;Description automatically generated with low confidence">
            <a:extLst>
              <a:ext uri="{FF2B5EF4-FFF2-40B4-BE49-F238E27FC236}">
                <a16:creationId xmlns:a16="http://schemas.microsoft.com/office/drawing/2014/main" id="{A512A481-5D96-9849-A5B1-44E231ADC33E}"/>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40879008"/>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ople sitting on benches under trees&#10;&#10;Description automatically generated with low confidence">
            <a:extLst>
              <a:ext uri="{FF2B5EF4-FFF2-40B4-BE49-F238E27FC236}">
                <a16:creationId xmlns:a16="http://schemas.microsoft.com/office/drawing/2014/main" id="{CC13228B-5FC6-3742-8C18-2E7084E859F3}"/>
              </a:ext>
            </a:extLst>
          </p:cNvPr>
          <p:cNvPicPr>
            <a:picLocks noGrp="1" noChangeAspect="1"/>
          </p:cNvPicPr>
          <p:nvPr>
            <p:ph type="pic" sz="quarter" idx="12"/>
          </p:nvPr>
        </p:nvPicPr>
        <p:blipFill rotWithShape="1">
          <a:blip r:embed="rId4" cstate="hqprint">
            <a:extLst>
              <a:ext uri="{28A0092B-C50C-407E-A947-70E740481C1C}">
                <a14:useLocalDpi xmlns:a14="http://schemas.microsoft.com/office/drawing/2010/main"/>
              </a:ext>
            </a:extLst>
          </a:blip>
          <a:srcRect l="126" r="126"/>
          <a:stretch/>
        </p:blipFill>
        <p:spPr/>
      </p:pic>
      <p:sp>
        <p:nvSpPr>
          <p:cNvPr id="7" name="Text Placeholder 6">
            <a:extLst>
              <a:ext uri="{FF2B5EF4-FFF2-40B4-BE49-F238E27FC236}">
                <a16:creationId xmlns:a16="http://schemas.microsoft.com/office/drawing/2014/main" id="{33472BBA-3506-9248-ADF0-5BE67A516BEA}"/>
              </a:ext>
            </a:extLst>
          </p:cNvPr>
          <p:cNvSpPr>
            <a:spLocks noGrp="1"/>
          </p:cNvSpPr>
          <p:nvPr>
            <p:ph type="body" sz="quarter" idx="13"/>
          </p:nvPr>
        </p:nvSpPr>
        <p:spPr/>
        <p:txBody>
          <a:bodyPr/>
          <a:lstStyle/>
          <a:p>
            <a:pPr marL="0" lvl="0" defTabSz="457200">
              <a:lnSpc>
                <a:spcPct val="100000"/>
              </a:lnSpc>
              <a:spcAft>
                <a:spcPts val="0"/>
              </a:spcAft>
            </a:pPr>
            <a:r>
              <a:rPr lang="en-GB" sz="3600" dirty="0">
                <a:solidFill>
                  <a:srgbClr val="000000"/>
                </a:solidFill>
              </a:rPr>
              <a:t>Our partnership</a:t>
            </a:r>
          </a:p>
          <a:p>
            <a:pPr marL="0" lvl="0" defTabSz="457200">
              <a:lnSpc>
                <a:spcPct val="100000"/>
              </a:lnSpc>
              <a:spcAft>
                <a:spcPts val="0"/>
              </a:spcAft>
            </a:pPr>
            <a:endParaRPr lang="en-GB" sz="1400" b="0" dirty="0">
              <a:solidFill>
                <a:srgbClr val="000000"/>
              </a:solidFill>
              <a:latin typeface="Times Ten CE Roman" panose="02000503080000020003" pitchFamily="2" charset="0"/>
            </a:endParaRPr>
          </a:p>
          <a:p>
            <a:pPr marL="0" lvl="0" defTabSz="457200">
              <a:lnSpc>
                <a:spcPct val="100000"/>
              </a:lnSpc>
              <a:spcAft>
                <a:spcPts val="0"/>
              </a:spcAft>
            </a:pPr>
            <a:r>
              <a:rPr lang="en-GB" sz="1400" b="0" dirty="0">
                <a:solidFill>
                  <a:srgbClr val="000000"/>
                </a:solidFill>
                <a:latin typeface="Times Ten CE Roman" panose="02000503080000020003" pitchFamily="2" charset="0"/>
              </a:rPr>
              <a:t>As well as specific credited support for our Supporters’ Network and the London Conference, we want to engage the GLA informally in all this work. The partnership has the following purposes:</a:t>
            </a:r>
          </a:p>
          <a:p>
            <a:pPr marL="0" lvl="0" defTabSz="457200">
              <a:lnSpc>
                <a:spcPct val="100000"/>
              </a:lnSpc>
              <a:spcAft>
                <a:spcPts val="0"/>
              </a:spcAft>
            </a:pPr>
            <a:endParaRPr lang="en-GB" sz="1400" b="0" dirty="0">
              <a:solidFill>
                <a:srgbClr val="000000"/>
              </a:solidFill>
              <a:latin typeface="Times Ten CE Roman" panose="02000503080000020003" pitchFamily="2" charset="0"/>
            </a:endParaRPr>
          </a:p>
          <a:p>
            <a:pPr marL="0" lvl="0" defTabSz="457200">
              <a:lnSpc>
                <a:spcPct val="100000"/>
              </a:lnSpc>
              <a:spcAft>
                <a:spcPts val="0"/>
              </a:spcAft>
            </a:pPr>
            <a:r>
              <a:rPr lang="en-GB" sz="1400" dirty="0">
                <a:solidFill>
                  <a:srgbClr val="4CAE8D"/>
                </a:solidFill>
              </a:rPr>
              <a:t>Coordinate</a:t>
            </a:r>
            <a:r>
              <a:rPr lang="en-GB" sz="1400" dirty="0">
                <a:solidFill>
                  <a:srgbClr val="000000"/>
                </a:solidFill>
              </a:rPr>
              <a:t> </a:t>
            </a:r>
          </a:p>
          <a:p>
            <a:pPr marL="0" lvl="0" defTabSz="457200">
              <a:lnSpc>
                <a:spcPct val="100000"/>
              </a:lnSpc>
              <a:spcAft>
                <a:spcPts val="0"/>
              </a:spcAft>
            </a:pPr>
            <a:endParaRPr lang="en-GB" sz="1400" b="0" dirty="0">
              <a:solidFill>
                <a:srgbClr val="000000"/>
              </a:solidFill>
              <a:latin typeface="Times Ten CE Roman" panose="02000503080000020003" pitchFamily="2" charset="0"/>
            </a:endParaRPr>
          </a:p>
          <a:p>
            <a:pPr marL="0" lvl="0" defTabSz="457200">
              <a:lnSpc>
                <a:spcPct val="100000"/>
              </a:lnSpc>
              <a:spcAft>
                <a:spcPts val="0"/>
              </a:spcAft>
            </a:pPr>
            <a:r>
              <a:rPr lang="en-GB" sz="1400" b="0" dirty="0">
                <a:solidFill>
                  <a:srgbClr val="000000"/>
                </a:solidFill>
                <a:latin typeface="Times Ten CE Roman" panose="02000503080000020003" pitchFamily="2" charset="0"/>
              </a:rPr>
              <a:t>Keep in regular contact, sharing policy priorities, our latest research findings, and our latest polling and data intelligence on London.</a:t>
            </a:r>
          </a:p>
          <a:p>
            <a:pPr marL="0" lvl="0" defTabSz="457200">
              <a:lnSpc>
                <a:spcPct val="100000"/>
              </a:lnSpc>
              <a:spcAft>
                <a:spcPts val="0"/>
              </a:spcAft>
            </a:pPr>
            <a:endParaRPr lang="en-GB" sz="1400" b="0" dirty="0">
              <a:solidFill>
                <a:srgbClr val="000000"/>
              </a:solidFill>
              <a:latin typeface="Times Ten CE Roman" panose="02000503080000020003" pitchFamily="2" charset="0"/>
            </a:endParaRPr>
          </a:p>
          <a:p>
            <a:pPr marL="0" lvl="0" defTabSz="457200">
              <a:lnSpc>
                <a:spcPct val="100000"/>
              </a:lnSpc>
              <a:spcAft>
                <a:spcPts val="0"/>
              </a:spcAft>
            </a:pPr>
            <a:r>
              <a:rPr lang="en-GB" sz="1400" dirty="0">
                <a:solidFill>
                  <a:srgbClr val="4CAE8D"/>
                </a:solidFill>
              </a:rPr>
              <a:t>Platform</a:t>
            </a:r>
            <a:r>
              <a:rPr lang="en-GB" sz="1400" b="0" dirty="0">
                <a:solidFill>
                  <a:srgbClr val="000000"/>
                </a:solidFill>
                <a:latin typeface="Times Ten CE Roman" panose="02000503080000020003" pitchFamily="2" charset="0"/>
              </a:rPr>
              <a:t> </a:t>
            </a:r>
          </a:p>
          <a:p>
            <a:pPr marL="0" lvl="0" defTabSz="457200">
              <a:lnSpc>
                <a:spcPct val="100000"/>
              </a:lnSpc>
              <a:spcAft>
                <a:spcPts val="0"/>
              </a:spcAft>
            </a:pPr>
            <a:endParaRPr lang="en-GB" sz="1400" b="0" dirty="0">
              <a:solidFill>
                <a:srgbClr val="000000"/>
              </a:solidFill>
              <a:latin typeface="Times Ten CE Roman" panose="02000503080000020003" pitchFamily="2" charset="0"/>
            </a:endParaRPr>
          </a:p>
          <a:p>
            <a:pPr marL="0" lvl="0" defTabSz="457200">
              <a:lnSpc>
                <a:spcPct val="100000"/>
              </a:lnSpc>
              <a:spcAft>
                <a:spcPts val="0"/>
              </a:spcAft>
            </a:pPr>
            <a:r>
              <a:rPr lang="en-GB" sz="1400" b="0" dirty="0">
                <a:solidFill>
                  <a:srgbClr val="000000"/>
                </a:solidFill>
                <a:latin typeface="Times Ten CE Roman" panose="02000503080000020003" pitchFamily="2" charset="0"/>
              </a:rPr>
              <a:t>Give the GLA opportunities to share your work and priorities, to inform our work and our network of other partners and organisations across the public, private and third sectors.</a:t>
            </a:r>
          </a:p>
          <a:p>
            <a:pPr marL="0" lvl="0" defTabSz="457200">
              <a:lnSpc>
                <a:spcPct val="100000"/>
              </a:lnSpc>
              <a:spcAft>
                <a:spcPts val="0"/>
              </a:spcAft>
            </a:pPr>
            <a:endParaRPr lang="en-GB" sz="1400" dirty="0">
              <a:solidFill>
                <a:srgbClr val="000000"/>
              </a:solidFill>
            </a:endParaRPr>
          </a:p>
          <a:p>
            <a:pPr marL="0" lvl="0" defTabSz="457200">
              <a:lnSpc>
                <a:spcPct val="100000"/>
              </a:lnSpc>
              <a:spcAft>
                <a:spcPts val="0"/>
              </a:spcAft>
            </a:pPr>
            <a:r>
              <a:rPr lang="en-GB" sz="1400" dirty="0">
                <a:solidFill>
                  <a:srgbClr val="4CAE8D"/>
                </a:solidFill>
              </a:rPr>
              <a:t>Inform</a:t>
            </a:r>
          </a:p>
          <a:p>
            <a:pPr marL="0" lvl="0" defTabSz="457200">
              <a:lnSpc>
                <a:spcPct val="100000"/>
              </a:lnSpc>
              <a:spcAft>
                <a:spcPts val="0"/>
              </a:spcAft>
            </a:pPr>
            <a:endParaRPr lang="en-GB" sz="1400" b="0" dirty="0">
              <a:solidFill>
                <a:srgbClr val="000000"/>
              </a:solidFill>
              <a:latin typeface="Times Ten CE Roman" panose="02000503080000020003" pitchFamily="2" charset="0"/>
            </a:endParaRPr>
          </a:p>
          <a:p>
            <a:pPr marL="0" lvl="0" defTabSz="457200">
              <a:lnSpc>
                <a:spcPct val="100000"/>
              </a:lnSpc>
              <a:spcAft>
                <a:spcPts val="0"/>
              </a:spcAft>
            </a:pPr>
            <a:r>
              <a:rPr lang="en-GB" sz="1400" b="0" dirty="0">
                <a:solidFill>
                  <a:srgbClr val="000000"/>
                </a:solidFill>
                <a:latin typeface="Times Ten CE Roman" panose="02000503080000020003" pitchFamily="2" charset="0"/>
              </a:rPr>
              <a:t>Help your thinking (and ours) and engage your team with the most important issues facing the capital.</a:t>
            </a:r>
          </a:p>
        </p:txBody>
      </p:sp>
    </p:spTree>
    <p:extLst>
      <p:ext uri="{BB962C8B-B14F-4D97-AF65-F5344CB8AC3E}">
        <p14:creationId xmlns:p14="http://schemas.microsoft.com/office/powerpoint/2010/main" val="39226268"/>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3645A-3E3C-F541-85C0-E138927C4BE9}"/>
              </a:ext>
            </a:extLst>
          </p:cNvPr>
          <p:cNvSpPr/>
          <p:nvPr/>
        </p:nvSpPr>
        <p:spPr>
          <a:xfrm>
            <a:off x="1141070" y="2689284"/>
            <a:ext cx="2339348" cy="697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verta Bold" pitchFamily="2" charset="77"/>
                <a:ea typeface="+mn-ea"/>
                <a:cs typeface="Averta Regular"/>
              </a:rPr>
              <a:t>Option A</a:t>
            </a: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verta Bold" pitchFamily="2" charset="77"/>
                <a:ea typeface="+mn-ea"/>
                <a:cs typeface="Averta Regular"/>
              </a:rPr>
              <a:t>(20% discount)*</a:t>
            </a: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verta Bold" pitchFamily="2" charset="77"/>
                <a:cs typeface="Averta Regular"/>
              </a:rPr>
              <a:t>£36,800+VAT p.a.</a:t>
            </a:r>
            <a:endParaRPr kumimoji="0" lang="en-US" sz="1400" i="1" u="none" strike="noStrike" kern="1200" cap="none" spc="0" normalizeH="0" baseline="0" noProof="0" dirty="0">
              <a:ln>
                <a:noFill/>
              </a:ln>
              <a:solidFill>
                <a:prstClr val="white"/>
              </a:solidFill>
              <a:effectLst/>
              <a:uLnTx/>
              <a:uFillTx/>
              <a:latin typeface="Averta Bold" pitchFamily="2" charset="77"/>
              <a:ea typeface="+mn-ea"/>
              <a:cs typeface="Averta Regular"/>
            </a:endParaRPr>
          </a:p>
        </p:txBody>
      </p:sp>
      <p:sp>
        <p:nvSpPr>
          <p:cNvPr id="5" name="Rectangle 4">
            <a:extLst>
              <a:ext uri="{FF2B5EF4-FFF2-40B4-BE49-F238E27FC236}">
                <a16:creationId xmlns:a16="http://schemas.microsoft.com/office/drawing/2014/main" id="{4D4CEBBE-E596-1C46-B98B-998B83B765C3}"/>
              </a:ext>
            </a:extLst>
          </p:cNvPr>
          <p:cNvSpPr/>
          <p:nvPr/>
        </p:nvSpPr>
        <p:spPr>
          <a:xfrm>
            <a:off x="3813499" y="2689285"/>
            <a:ext cx="2337651" cy="697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r>
              <a:rPr lang="en-GB" sz="1400" b="1" dirty="0">
                <a:solidFill>
                  <a:prstClr val="white"/>
                </a:solidFill>
                <a:latin typeface="Averta Bold" pitchFamily="2" charset="77"/>
                <a:cs typeface="Averta Regular"/>
              </a:rPr>
              <a:t>Option B</a:t>
            </a:r>
            <a:endParaRPr kumimoji="0" lang="en-GB" sz="1400" b="1" i="0" u="none" strike="noStrike" kern="1200" cap="none" spc="0" normalizeH="0" baseline="0" noProof="0" dirty="0">
              <a:ln>
                <a:noFill/>
              </a:ln>
              <a:solidFill>
                <a:prstClr val="white"/>
              </a:solidFill>
              <a:effectLst/>
              <a:uLnTx/>
              <a:uFillTx/>
              <a:latin typeface="Averta Bold" pitchFamily="2" charset="77"/>
              <a:ea typeface="+mn-ea"/>
              <a:cs typeface="Averta Regular"/>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verta Bold" pitchFamily="2" charset="77"/>
                <a:ea typeface="+mn-ea"/>
                <a:cs typeface="Averta Regular"/>
              </a:rPr>
              <a:t>(£</a:t>
            </a:r>
            <a:r>
              <a:rPr lang="en-GB" sz="1400" b="1" dirty="0">
                <a:solidFill>
                  <a:prstClr val="white"/>
                </a:solidFill>
                <a:latin typeface="Averta Bold" pitchFamily="2" charset="77"/>
                <a:cs typeface="Averta Regular"/>
              </a:rPr>
              <a:t>15</a:t>
            </a:r>
            <a:r>
              <a:rPr kumimoji="0" lang="en-GB" sz="1400" b="1" i="0" u="none" strike="noStrike" kern="1200" cap="none" spc="0" normalizeH="0" baseline="0" noProof="0" dirty="0">
                <a:ln>
                  <a:noFill/>
                </a:ln>
                <a:solidFill>
                  <a:prstClr val="white"/>
                </a:solidFill>
                <a:effectLst/>
                <a:uLnTx/>
                <a:uFillTx/>
                <a:latin typeface="Averta Bold" pitchFamily="2" charset="77"/>
                <a:ea typeface="+mn-ea"/>
                <a:cs typeface="Averta Regular"/>
              </a:rPr>
              <a:t>% discount)*</a:t>
            </a: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verta Bold" pitchFamily="2" charset="77"/>
                <a:cs typeface="Averta Regular"/>
              </a:rPr>
              <a:t>£26,350+VAT p.a.</a:t>
            </a:r>
            <a:endParaRPr kumimoji="0" lang="en-GB" sz="1400" b="0" i="0" u="none" strike="noStrike" kern="1200" cap="none" spc="0" normalizeH="0" baseline="0" noProof="0" dirty="0">
              <a:ln>
                <a:noFill/>
              </a:ln>
              <a:solidFill>
                <a:prstClr val="white"/>
              </a:solidFill>
              <a:effectLst/>
              <a:uLnTx/>
              <a:uFillTx/>
              <a:latin typeface="Averta Bold" pitchFamily="2" charset="77"/>
              <a:ea typeface="+mn-ea"/>
              <a:cs typeface="Averta Regular"/>
            </a:endParaRPr>
          </a:p>
        </p:txBody>
      </p:sp>
      <p:sp>
        <p:nvSpPr>
          <p:cNvPr id="6" name="Rectangle 5">
            <a:extLst>
              <a:ext uri="{FF2B5EF4-FFF2-40B4-BE49-F238E27FC236}">
                <a16:creationId xmlns:a16="http://schemas.microsoft.com/office/drawing/2014/main" id="{6EF16CC3-D2B0-3749-B5FE-5E602D73C03D}"/>
              </a:ext>
            </a:extLst>
          </p:cNvPr>
          <p:cNvSpPr/>
          <p:nvPr/>
        </p:nvSpPr>
        <p:spPr>
          <a:xfrm>
            <a:off x="6485928" y="2689284"/>
            <a:ext cx="2337651" cy="697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Averta Bold" pitchFamily="2" charset="77"/>
                <a:cs typeface="Averta Regular"/>
              </a:rPr>
              <a:t>Option C</a:t>
            </a: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400" b="1" dirty="0">
                <a:solidFill>
                  <a:prstClr val="white"/>
                </a:solidFill>
                <a:latin typeface="Averta Bold" pitchFamily="2" charset="77"/>
                <a:cs typeface="Averta Regular"/>
              </a:rPr>
              <a:t>(10% discount)*</a:t>
            </a:r>
            <a:endParaRPr kumimoji="0" lang="en-GB" sz="1400" b="1" i="0" u="none" strike="noStrike" kern="1200" cap="none" spc="0" normalizeH="0" baseline="0" noProof="0" dirty="0">
              <a:ln>
                <a:noFill/>
              </a:ln>
              <a:solidFill>
                <a:prstClr val="white"/>
              </a:solidFill>
              <a:effectLst/>
              <a:uLnTx/>
              <a:uFillTx/>
              <a:latin typeface="Averta Bold" pitchFamily="2" charset="77"/>
              <a:ea typeface="+mn-ea"/>
              <a:cs typeface="Averta Regular"/>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verta Bold" pitchFamily="2" charset="77"/>
                <a:cs typeface="Averta Regular"/>
              </a:rPr>
              <a:t>£14,400+VAT p.a.</a:t>
            </a:r>
            <a:endParaRPr kumimoji="0" lang="en-GB" sz="1400" i="0" u="none" strike="noStrike" kern="1200" cap="none" spc="0" normalizeH="0" baseline="0" noProof="0" dirty="0">
              <a:ln>
                <a:noFill/>
              </a:ln>
              <a:solidFill>
                <a:prstClr val="white"/>
              </a:solidFill>
              <a:effectLst/>
              <a:uLnTx/>
              <a:uFillTx/>
              <a:latin typeface="Averta Bold" pitchFamily="2" charset="77"/>
              <a:ea typeface="+mn-ea"/>
              <a:cs typeface="Averta Regular"/>
            </a:endParaRPr>
          </a:p>
        </p:txBody>
      </p:sp>
      <p:sp>
        <p:nvSpPr>
          <p:cNvPr id="7" name="TextBox 6">
            <a:extLst>
              <a:ext uri="{FF2B5EF4-FFF2-40B4-BE49-F238E27FC236}">
                <a16:creationId xmlns:a16="http://schemas.microsoft.com/office/drawing/2014/main" id="{55A8755C-47A9-3A4B-9F88-70A261FC8350}"/>
              </a:ext>
            </a:extLst>
          </p:cNvPr>
          <p:cNvSpPr txBox="1"/>
          <p:nvPr/>
        </p:nvSpPr>
        <p:spPr>
          <a:xfrm>
            <a:off x="1141070" y="3453960"/>
            <a:ext cx="2287931" cy="2677656"/>
          </a:xfrm>
          <a:prstGeom prst="rect">
            <a:avLst/>
          </a:prstGeom>
          <a:noFill/>
        </p:spPr>
        <p:txBody>
          <a:bodyPr wrap="square" rtlCol="0">
            <a:spAutoFit/>
          </a:bodyPr>
          <a:lstStyle/>
          <a:p>
            <a:pPr marL="171450" indent="-171450">
              <a:buFont typeface="Arial" panose="020B0604020202020204" pitchFamily="34" charset="0"/>
              <a:buChar char="•"/>
            </a:pPr>
            <a:r>
              <a:rPr lang="en-US" sz="1400" b="1" dirty="0">
                <a:latin typeface="Averta Bold" pitchFamily="2" charset="77"/>
              </a:rPr>
              <a:t>Supporting Sponsor </a:t>
            </a:r>
            <a:r>
              <a:rPr lang="en-US" sz="1400" dirty="0">
                <a:latin typeface="Times Ten CE Roman" panose="02000503080000020003" pitchFamily="2" charset="0"/>
              </a:rPr>
              <a:t>of the London Conference</a:t>
            </a:r>
          </a:p>
          <a:p>
            <a:pPr marL="171450" indent="-171450">
              <a:buFont typeface="Arial" panose="020B0604020202020204" pitchFamily="34" charset="0"/>
              <a:buChar char="•"/>
            </a:pPr>
            <a:r>
              <a:rPr lang="en-US" sz="1400" b="1" dirty="0">
                <a:latin typeface="Averta Bold" pitchFamily="2" charset="77"/>
              </a:rPr>
              <a:t>Premium</a:t>
            </a:r>
            <a:r>
              <a:rPr lang="en-US" sz="1400" dirty="0">
                <a:latin typeface="Times Ten CE Roman" panose="02000503080000020003" pitchFamily="2" charset="0"/>
              </a:rPr>
              <a:t> member of Supporters’ Network</a:t>
            </a:r>
          </a:p>
          <a:p>
            <a:pPr marL="171450" indent="-171450">
              <a:buFont typeface="Arial" panose="020B0604020202020204" pitchFamily="34" charset="0"/>
              <a:buChar char="•"/>
            </a:pPr>
            <a:r>
              <a:rPr lang="en-US" sz="1400" b="1" dirty="0">
                <a:latin typeface="Averta Bold" pitchFamily="2" charset="77"/>
              </a:rPr>
              <a:t>Supporting Sponsor </a:t>
            </a:r>
            <a:r>
              <a:rPr lang="en-US" sz="1400" dirty="0">
                <a:latin typeface="Times Ten CE Roman" panose="02000503080000020003" pitchFamily="2" charset="0"/>
              </a:rPr>
              <a:t>of two Centre for London research projects or events each year, to be discussed and agreed</a:t>
            </a:r>
          </a:p>
          <a:p>
            <a:pPr marL="171450" indent="-171450">
              <a:buFont typeface="Arial" panose="020B0604020202020204" pitchFamily="34" charset="0"/>
              <a:buChar char="•"/>
            </a:pPr>
            <a:endParaRPr lang="en-US" sz="1400" dirty="0">
              <a:latin typeface="Times Ten CE Roman" panose="02000503080000020003" pitchFamily="2" charset="0"/>
            </a:endParaRPr>
          </a:p>
          <a:p>
            <a:r>
              <a:rPr lang="en-US" sz="1400" i="1" dirty="0">
                <a:latin typeface="Times Ten CE Roman" panose="02000503080000020003" pitchFamily="2" charset="0"/>
              </a:rPr>
              <a:t>*Cost without discount would be £46,000+VAT</a:t>
            </a:r>
          </a:p>
        </p:txBody>
      </p:sp>
      <p:sp>
        <p:nvSpPr>
          <p:cNvPr id="15" name="TextBox 14">
            <a:extLst>
              <a:ext uri="{FF2B5EF4-FFF2-40B4-BE49-F238E27FC236}">
                <a16:creationId xmlns:a16="http://schemas.microsoft.com/office/drawing/2014/main" id="{86EE2EB8-2871-C45D-AFB0-CF760B6A3BA6}"/>
              </a:ext>
            </a:extLst>
          </p:cNvPr>
          <p:cNvSpPr txBox="1"/>
          <p:nvPr/>
        </p:nvSpPr>
        <p:spPr>
          <a:xfrm>
            <a:off x="3813498" y="3494292"/>
            <a:ext cx="2287931" cy="2677656"/>
          </a:xfrm>
          <a:prstGeom prst="rect">
            <a:avLst/>
          </a:prstGeom>
          <a:noFill/>
        </p:spPr>
        <p:txBody>
          <a:bodyPr wrap="square" rtlCol="0">
            <a:spAutoFit/>
          </a:bodyPr>
          <a:lstStyle/>
          <a:p>
            <a:pPr marL="171450" indent="-171450">
              <a:buFont typeface="Arial" panose="020B0604020202020204" pitchFamily="34" charset="0"/>
              <a:buChar char="•"/>
            </a:pPr>
            <a:r>
              <a:rPr lang="en-US" sz="1400" b="1" dirty="0">
                <a:latin typeface="Averta Bold" pitchFamily="2" charset="77"/>
              </a:rPr>
              <a:t>Supporting Sponsor </a:t>
            </a:r>
            <a:r>
              <a:rPr lang="en-US" sz="1400" dirty="0">
                <a:latin typeface="Times Ten CE Roman" panose="02000503080000020003" pitchFamily="2" charset="0"/>
              </a:rPr>
              <a:t>of the London Conference</a:t>
            </a:r>
          </a:p>
          <a:p>
            <a:pPr marL="171450" indent="-171450">
              <a:buFont typeface="Arial" panose="020B0604020202020204" pitchFamily="34" charset="0"/>
              <a:buChar char="•"/>
            </a:pPr>
            <a:r>
              <a:rPr lang="en-US" sz="1400" b="1" dirty="0">
                <a:latin typeface="Averta Bold" pitchFamily="2" charset="77"/>
              </a:rPr>
              <a:t>Standard</a:t>
            </a:r>
            <a:r>
              <a:rPr lang="en-US" sz="1400" dirty="0">
                <a:latin typeface="Times Ten CE Roman" panose="02000503080000020003" pitchFamily="2" charset="0"/>
              </a:rPr>
              <a:t> member of Supporters’ Network</a:t>
            </a:r>
          </a:p>
          <a:p>
            <a:pPr marL="171450" indent="-171450">
              <a:buFont typeface="Arial" panose="020B0604020202020204" pitchFamily="34" charset="0"/>
              <a:buChar char="•"/>
            </a:pPr>
            <a:r>
              <a:rPr lang="en-US" sz="1400" b="1" dirty="0">
                <a:latin typeface="Averta Bold" pitchFamily="2" charset="77"/>
              </a:rPr>
              <a:t>Supporting Sponsor </a:t>
            </a:r>
            <a:r>
              <a:rPr lang="en-US" sz="1400" dirty="0">
                <a:latin typeface="Times Ten CE Roman" panose="02000503080000020003" pitchFamily="2" charset="0"/>
              </a:rPr>
              <a:t>of one Centre for London research project or event each year, to be discussed and agreed</a:t>
            </a:r>
          </a:p>
          <a:p>
            <a:pPr marL="171450" indent="-171450">
              <a:buFont typeface="Arial" panose="020B0604020202020204" pitchFamily="34" charset="0"/>
              <a:buChar char="•"/>
            </a:pPr>
            <a:endParaRPr lang="en-US" sz="1400" dirty="0">
              <a:latin typeface="Times Ten CE Roman" panose="02000503080000020003" pitchFamily="2" charset="0"/>
            </a:endParaRPr>
          </a:p>
          <a:p>
            <a:r>
              <a:rPr lang="en-US" sz="1400" i="1" dirty="0">
                <a:latin typeface="Times Ten CE Roman" panose="02000503080000020003" pitchFamily="2" charset="0"/>
              </a:rPr>
              <a:t>*Cost without discount would be £31,000+VAT</a:t>
            </a:r>
          </a:p>
        </p:txBody>
      </p:sp>
      <p:sp>
        <p:nvSpPr>
          <p:cNvPr id="16" name="TextBox 15">
            <a:extLst>
              <a:ext uri="{FF2B5EF4-FFF2-40B4-BE49-F238E27FC236}">
                <a16:creationId xmlns:a16="http://schemas.microsoft.com/office/drawing/2014/main" id="{2A41D4A2-34B6-FDB6-EE77-A9E5077997AB}"/>
              </a:ext>
            </a:extLst>
          </p:cNvPr>
          <p:cNvSpPr txBox="1"/>
          <p:nvPr/>
        </p:nvSpPr>
        <p:spPr>
          <a:xfrm>
            <a:off x="6535648" y="3514459"/>
            <a:ext cx="2287931" cy="1600438"/>
          </a:xfrm>
          <a:prstGeom prst="rect">
            <a:avLst/>
          </a:prstGeom>
          <a:noFill/>
        </p:spPr>
        <p:txBody>
          <a:bodyPr wrap="square" rtlCol="0">
            <a:spAutoFit/>
          </a:bodyPr>
          <a:lstStyle/>
          <a:p>
            <a:pPr marL="171450" indent="-171450">
              <a:buFont typeface="Arial" panose="020B0604020202020204" pitchFamily="34" charset="0"/>
              <a:buChar char="•"/>
            </a:pPr>
            <a:r>
              <a:rPr lang="en-US" sz="1400" b="1" dirty="0">
                <a:latin typeface="Averta Bold" pitchFamily="2" charset="77"/>
              </a:rPr>
              <a:t>Supporting Sponsor </a:t>
            </a:r>
            <a:r>
              <a:rPr lang="en-US" sz="1400" dirty="0">
                <a:latin typeface="Times Ten CE Roman" panose="02000503080000020003" pitchFamily="2" charset="0"/>
              </a:rPr>
              <a:t>of the London Conference</a:t>
            </a:r>
          </a:p>
          <a:p>
            <a:pPr marL="171450" indent="-171450">
              <a:buFont typeface="Arial" panose="020B0604020202020204" pitchFamily="34" charset="0"/>
              <a:buChar char="•"/>
            </a:pPr>
            <a:r>
              <a:rPr lang="en-US" sz="1400" b="1" dirty="0">
                <a:latin typeface="Averta Bold" pitchFamily="2" charset="77"/>
              </a:rPr>
              <a:t>Standard</a:t>
            </a:r>
            <a:r>
              <a:rPr lang="en-US" sz="1400" dirty="0">
                <a:latin typeface="Times Ten CE Roman" panose="02000503080000020003" pitchFamily="2" charset="0"/>
              </a:rPr>
              <a:t> member of Supporters’ Network</a:t>
            </a:r>
          </a:p>
          <a:p>
            <a:pPr marL="171450" indent="-171450">
              <a:buFont typeface="Arial" panose="020B0604020202020204" pitchFamily="34" charset="0"/>
              <a:buChar char="•"/>
            </a:pPr>
            <a:endParaRPr lang="en-US" sz="1400" dirty="0">
              <a:latin typeface="Times Ten CE Roman" panose="02000503080000020003" pitchFamily="2" charset="0"/>
            </a:endParaRPr>
          </a:p>
          <a:p>
            <a:r>
              <a:rPr lang="en-US" sz="1400" i="1" dirty="0">
                <a:latin typeface="Times Ten CE Roman" panose="02000503080000020003" pitchFamily="2" charset="0"/>
              </a:rPr>
              <a:t>*Cost without discount would be £16,000+VAT</a:t>
            </a:r>
          </a:p>
        </p:txBody>
      </p:sp>
      <p:sp>
        <p:nvSpPr>
          <p:cNvPr id="19" name="Text Placeholder 2">
            <a:extLst>
              <a:ext uri="{FF2B5EF4-FFF2-40B4-BE49-F238E27FC236}">
                <a16:creationId xmlns:a16="http://schemas.microsoft.com/office/drawing/2014/main" id="{E0C2F987-15B3-943C-AC75-8674B4316097}"/>
              </a:ext>
            </a:extLst>
          </p:cNvPr>
          <p:cNvSpPr txBox="1">
            <a:spLocks/>
          </p:cNvSpPr>
          <p:nvPr/>
        </p:nvSpPr>
        <p:spPr>
          <a:xfrm>
            <a:off x="592873" y="330575"/>
            <a:ext cx="6972698" cy="557631"/>
          </a:xfrm>
          <a:prstGeom prst="rect">
            <a:avLst/>
          </a:prstGeom>
        </p:spPr>
        <p:txBody>
          <a:bodyPr lIns="91440" tIns="45720" rIns="91440" bIns="4572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600"/>
              </a:spcBef>
              <a:spcAft>
                <a:spcPts val="1200"/>
              </a:spcAft>
              <a:buNone/>
            </a:pPr>
            <a:r>
              <a:rPr lang="en-GB" sz="2900" b="1" dirty="0">
                <a:solidFill>
                  <a:schemeClr val="accent5"/>
                </a:solidFill>
                <a:latin typeface="Averta Bold" pitchFamily="2" charset="77"/>
              </a:rPr>
              <a:t>Annual partnership options</a:t>
            </a:r>
            <a:endParaRPr lang="en-GB" b="1" dirty="0">
              <a:latin typeface="Averta Bold" pitchFamily="2" charset="77"/>
            </a:endParaRPr>
          </a:p>
        </p:txBody>
      </p:sp>
      <p:sp>
        <p:nvSpPr>
          <p:cNvPr id="20" name="Rectangle 19">
            <a:extLst>
              <a:ext uri="{FF2B5EF4-FFF2-40B4-BE49-F238E27FC236}">
                <a16:creationId xmlns:a16="http://schemas.microsoft.com/office/drawing/2014/main" id="{3B36EEAC-7E5A-4D88-34A6-B7DBAC62F2C3}"/>
              </a:ext>
            </a:extLst>
          </p:cNvPr>
          <p:cNvSpPr/>
          <p:nvPr/>
        </p:nvSpPr>
        <p:spPr>
          <a:xfrm>
            <a:off x="592872" y="1085448"/>
            <a:ext cx="8829907" cy="1169551"/>
          </a:xfrm>
          <a:prstGeom prst="rect">
            <a:avLst/>
          </a:prstGeom>
        </p:spPr>
        <p:txBody>
          <a:bodyPr wrap="square">
            <a:spAutoFit/>
          </a:bodyPr>
          <a:lstStyle/>
          <a:p>
            <a:pPr marL="285750" indent="-285750">
              <a:buFont typeface="Arial" panose="020B0604020202020204" pitchFamily="34" charset="0"/>
              <a:buChar char="•"/>
            </a:pPr>
            <a:r>
              <a:rPr lang="en-US" sz="1400" dirty="0">
                <a:latin typeface="Times Ten CE Roman" panose="02000503080000020003" pitchFamily="2" charset="0"/>
              </a:rPr>
              <a:t>These options are for discussion, and we are happy to refine further.</a:t>
            </a:r>
          </a:p>
          <a:p>
            <a:pPr marL="285750" indent="-285750">
              <a:buFont typeface="Arial" panose="020B0604020202020204" pitchFamily="34" charset="0"/>
              <a:buChar char="•"/>
            </a:pPr>
            <a:r>
              <a:rPr lang="en-US" sz="1400" dirty="0">
                <a:latin typeface="Times Ten CE Roman" panose="02000503080000020003" pitchFamily="2" charset="0"/>
              </a:rPr>
              <a:t>We are assuming a partnership running from month of agreement, for 12 months, with a discussion to renew each 12 months (initially running up to Q2 2024 – the scheduled date for the next Mayoral election).</a:t>
            </a:r>
          </a:p>
          <a:p>
            <a:pPr marL="285750" indent="-285750">
              <a:buFont typeface="Arial" panose="020B0604020202020204" pitchFamily="34" charset="0"/>
              <a:buChar char="•"/>
            </a:pPr>
            <a:r>
              <a:rPr lang="en-US" sz="1400" dirty="0">
                <a:latin typeface="Times Ten CE Roman" panose="02000503080000020003" pitchFamily="2" charset="0"/>
              </a:rPr>
              <a:t>We can offer significant discounts when organisations combine pledges to support work throughout the year.</a:t>
            </a:r>
          </a:p>
          <a:p>
            <a:pPr marL="285750" indent="-285750">
              <a:buFont typeface="Arial" panose="020B0604020202020204" pitchFamily="34" charset="0"/>
              <a:buChar char="•"/>
            </a:pPr>
            <a:r>
              <a:rPr lang="en-US" sz="1400" dirty="0">
                <a:latin typeface="Times Ten CE Roman" panose="02000503080000020003" pitchFamily="2" charset="0"/>
              </a:rPr>
              <a:t>We suggest quarterly payments by default; by we are flexible on this. </a:t>
            </a:r>
          </a:p>
        </p:txBody>
      </p:sp>
    </p:spTree>
    <p:extLst>
      <p:ext uri="{BB962C8B-B14F-4D97-AF65-F5344CB8AC3E}">
        <p14:creationId xmlns:p14="http://schemas.microsoft.com/office/powerpoint/2010/main" val="1747579670"/>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82083C-68A6-4074-AB7E-F43FF53DB3CA}"/>
              </a:ext>
            </a:extLst>
          </p:cNvPr>
          <p:cNvSpPr>
            <a:spLocks noGrp="1"/>
          </p:cNvSpPr>
          <p:nvPr>
            <p:ph type="body" sz="quarter" idx="13"/>
          </p:nvPr>
        </p:nvSpPr>
        <p:spPr/>
        <p:txBody>
          <a:bodyPr lIns="74295" tIns="37148" rIns="74295" bIns="37148" anchor="ctr"/>
          <a:lstStyle/>
          <a:p>
            <a:r>
              <a:rPr lang="en-US" sz="9600" b="0" baseline="-25000" dirty="0">
                <a:solidFill>
                  <a:schemeClr val="accent2"/>
                </a:solidFill>
                <a:latin typeface="Times Ten CE Roman" panose="02000503080000020003" pitchFamily="2" charset="0"/>
              </a:rPr>
              <a:t>“ </a:t>
            </a:r>
            <a:r>
              <a:rPr lang="en-GB" sz="1950" b="0" dirty="0">
                <a:latin typeface="Averta Bold" panose="00000800000000000000" pitchFamily="50" charset="0"/>
              </a:rPr>
              <a:t>If you – like me – believe in a thriving, sustainable, global London, run in the long-term interests of its people and the UK as a whole, </a:t>
            </a:r>
            <a:r>
              <a:rPr lang="en-GB" sz="1950" b="0" dirty="0">
                <a:solidFill>
                  <a:srgbClr val="4CAE8D"/>
                </a:solidFill>
                <a:latin typeface="Averta Bold" panose="00000800000000000000" pitchFamily="50" charset="0"/>
              </a:rPr>
              <a:t>there is no better organisation to support than Centre for London.</a:t>
            </a:r>
            <a:r>
              <a:rPr lang="en-US" sz="2000" b="0" dirty="0">
                <a:latin typeface="Averta Bold" panose="00000800000000000000" pitchFamily="50" charset="0"/>
              </a:rPr>
              <a:t> </a:t>
            </a:r>
            <a:r>
              <a:rPr lang="en-US" sz="8800" b="0" baseline="-25000" dirty="0">
                <a:solidFill>
                  <a:schemeClr val="accent2"/>
                </a:solidFill>
                <a:latin typeface="Times Ten CE Roman" panose="02000503080000020003" pitchFamily="2" charset="0"/>
              </a:rPr>
              <a:t>”</a:t>
            </a:r>
            <a:endParaRPr lang="en-GB" sz="1950" b="0" dirty="0">
              <a:solidFill>
                <a:schemeClr val="accent2"/>
              </a:solidFill>
              <a:latin typeface="Averta Bold" panose="00000800000000000000" pitchFamily="50" charset="0"/>
            </a:endParaRPr>
          </a:p>
          <a:p>
            <a:pPr marL="0" lvl="1" indent="0">
              <a:buNone/>
            </a:pPr>
            <a:r>
              <a:rPr lang="en-GB" sz="1138" b="1" dirty="0">
                <a:latin typeface="Averta Bold"/>
              </a:rPr>
              <a:t>Fiona Fletcher-Smith, </a:t>
            </a:r>
            <a:r>
              <a:rPr lang="en-GB" sz="1138" dirty="0">
                <a:latin typeface="Averta Regular"/>
              </a:rPr>
              <a:t>Centre for London Chair of Trustees and Chief Executive Officer, L&amp;Q</a:t>
            </a:r>
          </a:p>
        </p:txBody>
      </p:sp>
      <p:pic>
        <p:nvPicPr>
          <p:cNvPr id="7" name="Picture Placeholder 6" descr="A picture containing person, wall, clothing, posing&#10;&#10;Description automatically generated">
            <a:extLst>
              <a:ext uri="{FF2B5EF4-FFF2-40B4-BE49-F238E27FC236}">
                <a16:creationId xmlns:a16="http://schemas.microsoft.com/office/drawing/2014/main" id="{1587E8A6-2287-14BD-0DD5-A8E2B06B5F8F}"/>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6802" r="16802"/>
          <a:stretch>
            <a:fillRect/>
          </a:stretch>
        </p:blipFill>
        <p:spPr bwMode="auto">
          <a:xfrm>
            <a:off x="1224062" y="934443"/>
            <a:ext cx="3451622" cy="4981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67015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166B9E-E261-A04D-AE59-1DBF37CE9204}"/>
              </a:ext>
            </a:extLst>
          </p:cNvPr>
          <p:cNvSpPr>
            <a:spLocks noGrp="1"/>
          </p:cNvSpPr>
          <p:nvPr>
            <p:ph type="body" sz="quarter" idx="10"/>
          </p:nvPr>
        </p:nvSpPr>
        <p:spPr>
          <a:xfrm>
            <a:off x="4129087" y="5708072"/>
            <a:ext cx="5305857" cy="595891"/>
          </a:xfrm>
        </p:spPr>
        <p:txBody>
          <a:bodyPr/>
          <a:lstStyle/>
          <a:p>
            <a:r>
              <a:rPr lang="en-US" sz="1400" b="0" dirty="0">
                <a:latin typeface="Averta Bold" panose="00000800000000000000" pitchFamily="50" charset="0"/>
              </a:rPr>
              <a:t>Rob Whitehead, Director of Strategic Development</a:t>
            </a:r>
          </a:p>
          <a:p>
            <a:pPr lvl="1"/>
            <a:r>
              <a:rPr lang="en-US" sz="1400" dirty="0">
                <a:latin typeface="Averta Regular" panose="00000500000000000000" pitchFamily="50" charset="0"/>
              </a:rPr>
              <a:t>rob.whitehead@centreforlondon.org</a:t>
            </a:r>
          </a:p>
        </p:txBody>
      </p:sp>
    </p:spTree>
    <p:extLst>
      <p:ext uri="{BB962C8B-B14F-4D97-AF65-F5344CB8AC3E}">
        <p14:creationId xmlns:p14="http://schemas.microsoft.com/office/powerpoint/2010/main" val="3843777565"/>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69E8DA-27A7-0947-8F0B-234082D7F61D}"/>
              </a:ext>
            </a:extLst>
          </p:cNvPr>
          <p:cNvSpPr/>
          <p:nvPr/>
        </p:nvSpPr>
        <p:spPr>
          <a:xfrm>
            <a:off x="5035810" y="2214199"/>
            <a:ext cx="4506653" cy="2429603"/>
          </a:xfrm>
          <a:prstGeom prst="rect">
            <a:avLst/>
          </a:prstGeom>
        </p:spPr>
        <p:txBody>
          <a:bodyPr wrap="square" lIns="0" tIns="0" rIns="0" bIns="0" numCol="1" spcCol="216000">
            <a:noAutofit/>
          </a:bodyPr>
          <a:lstStyle/>
          <a:p>
            <a:pPr marL="0" marR="0" lvl="0" indent="0" algn="l" defTabSz="457200" rtl="0" eaLnBrk="1" fontAlgn="auto" latinLnBrk="0" hangingPunct="1">
              <a:lnSpc>
                <a:spcPts val="2540"/>
              </a:lnSpc>
              <a:spcBef>
                <a:spcPts val="0"/>
              </a:spcBef>
              <a:spcAft>
                <a:spcPts val="1633"/>
              </a:spcAft>
              <a:buClrTx/>
              <a:buSzTx/>
              <a:buFontTx/>
              <a:buNone/>
              <a:tabLst/>
              <a:defRPr/>
            </a:pPr>
            <a:endParaRPr kumimoji="0" lang="en-GB" sz="1996" b="1" i="1" u="none" strike="noStrike" kern="1200" cap="none" spc="0" normalizeH="0" baseline="0" noProof="0">
              <a:ln>
                <a:noFill/>
              </a:ln>
              <a:solidFill>
                <a:srgbClr val="000000"/>
              </a:solidFill>
              <a:effectLst/>
              <a:uLnTx/>
              <a:uFillTx/>
              <a:latin typeface="Averta Regular" panose="00000500000000000000" pitchFamily="50" charset="0"/>
              <a:ea typeface="Averta Bold" charset="0"/>
              <a:cs typeface="Averta Bold" charset="0"/>
            </a:endParaRPr>
          </a:p>
        </p:txBody>
      </p:sp>
      <p:pic>
        <p:nvPicPr>
          <p:cNvPr id="8" name="Picture Placeholder 7">
            <a:extLst>
              <a:ext uri="{FF2B5EF4-FFF2-40B4-BE49-F238E27FC236}">
                <a16:creationId xmlns:a16="http://schemas.microsoft.com/office/drawing/2014/main" id="{A8B89274-6E58-7844-A84F-69D765DCCBFC}"/>
              </a:ext>
            </a:extLst>
          </p:cNvPr>
          <p:cNvPicPr>
            <a:picLocks noGrp="1" noChangeAspect="1"/>
          </p:cNvPicPr>
          <p:nvPr>
            <p:ph type="pic" sz="quarter" idx="12"/>
          </p:nvPr>
        </p:nvPicPr>
        <p:blipFill rotWithShape="1">
          <a:blip r:embed="rId4" cstate="print">
            <a:duotone>
              <a:prstClr val="black"/>
              <a:schemeClr val="accent6">
                <a:tint val="45000"/>
                <a:satMod val="400000"/>
              </a:schemeClr>
            </a:duotone>
            <a:extLst>
              <a:ext uri="{BEBA8EAE-BF5A-486C-A8C5-ECC9F3942E4B}">
                <a14:imgProps xmlns:a14="http://schemas.microsoft.com/office/drawing/2010/main">
                  <a14:imgLayer r:embed="rId5">
                    <a14:imgEffect>
                      <a14:sharpenSoften amount="25000"/>
                    </a14:imgEffect>
                    <a14:imgEffect>
                      <a14:saturation sat="0"/>
                    </a14:imgEffect>
                    <a14:imgEffect>
                      <a14:brightnessContrast bright="23000" contrast="10000"/>
                    </a14:imgEffect>
                  </a14:imgLayer>
                </a14:imgProps>
              </a:ext>
              <a:ext uri="{28A0092B-C50C-407E-A947-70E740481C1C}">
                <a14:useLocalDpi xmlns:a14="http://schemas.microsoft.com/office/drawing/2010/main"/>
              </a:ext>
            </a:extLst>
          </a:blip>
          <a:srcRect/>
          <a:stretch/>
        </p:blipFill>
        <p:spPr>
          <a:prstGeom prst="rect">
            <a:avLst/>
          </a:prstGeom>
          <a:ln>
            <a:noFill/>
          </a:ln>
        </p:spPr>
      </p:pic>
      <p:sp>
        <p:nvSpPr>
          <p:cNvPr id="7" name="Text Placeholder 6">
            <a:extLst>
              <a:ext uri="{FF2B5EF4-FFF2-40B4-BE49-F238E27FC236}">
                <a16:creationId xmlns:a16="http://schemas.microsoft.com/office/drawing/2014/main" id="{394CE848-A003-F34E-9523-7CCABAA714D9}"/>
              </a:ext>
            </a:extLst>
          </p:cNvPr>
          <p:cNvSpPr>
            <a:spLocks noGrp="1"/>
          </p:cNvSpPr>
          <p:nvPr>
            <p:ph type="body" sz="quarter" idx="13"/>
          </p:nvPr>
        </p:nvSpPr>
        <p:spPr/>
        <p:txBody>
          <a:bodyPr/>
          <a:lstStyle/>
          <a:p>
            <a:r>
              <a:rPr lang="en-US" sz="11500" b="0" baseline="-25000" dirty="0">
                <a:solidFill>
                  <a:schemeClr val="accent2"/>
                </a:solidFill>
                <a:latin typeface="Times Ten CE Roman" panose="02000503080000020003" pitchFamily="2" charset="0"/>
              </a:rPr>
              <a:t>“</a:t>
            </a:r>
            <a:r>
              <a:rPr lang="en-US" sz="2400" b="0" dirty="0">
                <a:latin typeface="Averta Bold" panose="00000800000000000000" pitchFamily="50" charset="0"/>
              </a:rPr>
              <a:t>I see Centre for London </a:t>
            </a:r>
            <a:br>
              <a:rPr lang="en-US" sz="2400" b="0" dirty="0">
                <a:latin typeface="Averta Bold" panose="00000800000000000000" pitchFamily="50" charset="0"/>
              </a:rPr>
            </a:br>
            <a:r>
              <a:rPr lang="en-US" sz="2400" b="0" dirty="0">
                <a:latin typeface="Averta Bold" panose="00000800000000000000" pitchFamily="50" charset="0"/>
              </a:rPr>
              <a:t>as the city’s brain trust, </a:t>
            </a:r>
            <a:r>
              <a:rPr lang="en-US" sz="2400" b="0" dirty="0">
                <a:solidFill>
                  <a:schemeClr val="accent2"/>
                </a:solidFill>
                <a:latin typeface="Averta Bold" panose="00000800000000000000" pitchFamily="50" charset="0"/>
              </a:rPr>
              <a:t>constantly putting out high-quality, thoughtful </a:t>
            </a:r>
            <a:br>
              <a:rPr lang="en-US" sz="2400" b="0" dirty="0">
                <a:solidFill>
                  <a:schemeClr val="accent2"/>
                </a:solidFill>
                <a:latin typeface="Averta Bold" panose="00000800000000000000" pitchFamily="50" charset="0"/>
              </a:rPr>
            </a:br>
            <a:r>
              <a:rPr lang="en-US" sz="2400" b="0" dirty="0">
                <a:solidFill>
                  <a:schemeClr val="accent2"/>
                </a:solidFill>
                <a:latin typeface="Averta Bold" panose="00000800000000000000" pitchFamily="50" charset="0"/>
              </a:rPr>
              <a:t>and timely work</a:t>
            </a:r>
            <a:r>
              <a:rPr lang="en-US" sz="2400" b="0" dirty="0">
                <a:latin typeface="Averta Bold" panose="00000800000000000000" pitchFamily="50" charset="0"/>
              </a:rPr>
              <a:t> – something that will be more important than ever as we look to solve the challenges ahead.</a:t>
            </a:r>
            <a:r>
              <a:rPr lang="en-US" sz="9600" b="0" baseline="-25000" dirty="0">
                <a:solidFill>
                  <a:schemeClr val="accent2"/>
                </a:solidFill>
                <a:latin typeface="Times Ten CE Roman" panose="02000503080000020003" pitchFamily="2" charset="0"/>
              </a:rPr>
              <a:t>”</a:t>
            </a:r>
            <a:endParaRPr lang="en-US" sz="2400" b="0" dirty="0">
              <a:solidFill>
                <a:schemeClr val="accent2"/>
              </a:solidFill>
              <a:latin typeface="Averta Bold" panose="00000800000000000000" pitchFamily="50" charset="0"/>
            </a:endParaRPr>
          </a:p>
          <a:p>
            <a:pPr marL="0" lvl="1" indent="0">
              <a:lnSpc>
                <a:spcPct val="100000"/>
              </a:lnSpc>
              <a:spcBef>
                <a:spcPts val="0"/>
              </a:spcBef>
              <a:spcAft>
                <a:spcPts val="0"/>
              </a:spcAft>
              <a:buNone/>
            </a:pPr>
            <a:r>
              <a:rPr lang="en-US" sz="1400" dirty="0">
                <a:latin typeface="Averta Bold" panose="00000800000000000000" pitchFamily="50" charset="0"/>
              </a:rPr>
              <a:t>Sadiq Khan</a:t>
            </a:r>
            <a:endParaRPr lang="en-US" dirty="0">
              <a:latin typeface="Averta Bold" panose="00000800000000000000" pitchFamily="50" charset="0"/>
            </a:endParaRPr>
          </a:p>
          <a:p>
            <a:pPr marL="0" lvl="1" indent="0">
              <a:lnSpc>
                <a:spcPct val="100000"/>
              </a:lnSpc>
              <a:spcBef>
                <a:spcPts val="0"/>
              </a:spcBef>
              <a:spcAft>
                <a:spcPts val="0"/>
              </a:spcAft>
              <a:buNone/>
            </a:pPr>
            <a:r>
              <a:rPr lang="en-US" sz="1400" b="0" dirty="0">
                <a:latin typeface="Averta Regular" panose="00000500000000000000" pitchFamily="50" charset="0"/>
              </a:rPr>
              <a:t>Mayor of London</a:t>
            </a:r>
          </a:p>
        </p:txBody>
      </p:sp>
    </p:spTree>
    <p:extLst>
      <p:ext uri="{BB962C8B-B14F-4D97-AF65-F5344CB8AC3E}">
        <p14:creationId xmlns:p14="http://schemas.microsoft.com/office/powerpoint/2010/main" val="1298439198"/>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89640-74F6-2947-80D1-E81FAEA1F43F}"/>
              </a:ext>
            </a:extLst>
          </p:cNvPr>
          <p:cNvSpPr>
            <a:spLocks noGrp="1"/>
          </p:cNvSpPr>
          <p:nvPr>
            <p:ph type="body" sz="quarter" idx="10"/>
          </p:nvPr>
        </p:nvSpPr>
        <p:spPr>
          <a:ln>
            <a:solidFill>
              <a:srgbClr val="4CAE8D"/>
            </a:solidFill>
          </a:ln>
        </p:spPr>
        <p:txBody>
          <a:bodyPr lIns="1440000" tIns="0" rIns="1440000" bIns="45720" anchor="ctr"/>
          <a:lstStyle/>
          <a:p>
            <a:pPr algn="l"/>
            <a:r>
              <a:rPr lang="en-GB" sz="1300" dirty="0">
                <a:latin typeface="Averta Bold"/>
              </a:rPr>
              <a:t>We hugely value our longstanding partnership with the Greater London Authority (GLA), which helps us to tackle London’s biggest challenges and bringing together London’s key decisionmakers.</a:t>
            </a:r>
            <a:endParaRPr lang="en-US" sz="1300" dirty="0">
              <a:latin typeface="Averta Bold"/>
            </a:endParaRPr>
          </a:p>
          <a:p>
            <a:pPr algn="l"/>
            <a:r>
              <a:rPr lang="en-GB" sz="1300" b="0" dirty="0">
                <a:latin typeface="Times Ten CE Roman" panose="02000503080000020003" pitchFamily="2" charset="0"/>
              </a:rPr>
              <a:t>Turning our current relationship into a planned annual partnership would be beneficial to us as it provides greater certainty. We also hope and expect it could work for you, helping you to better coordinate work and ensure maximum value. </a:t>
            </a:r>
          </a:p>
          <a:p>
            <a:pPr algn="l"/>
            <a:r>
              <a:rPr lang="en-GB" sz="1300" b="0" dirty="0">
                <a:latin typeface="Times Ten CE Roman" panose="02000503080000020003" pitchFamily="2" charset="0"/>
              </a:rPr>
              <a:t>We have annual partnerships with Transport for London; and we have just agreed a package for the year with Primera (which includes funding for several specific initiatives) and with the (currently) 16 organisations that are part of our Supporters’ Network. </a:t>
            </a:r>
          </a:p>
          <a:p>
            <a:pPr algn="l"/>
            <a:r>
              <a:rPr lang="en-GB" sz="1300" b="0" dirty="0">
                <a:latin typeface="Times Ten CE Roman" panose="02000503080000020003" pitchFamily="2" charset="0"/>
              </a:rPr>
              <a:t>This proposal outlines ways in which the GLA could engage in Centre for London’s work over the next 12 months, including:</a:t>
            </a:r>
          </a:p>
          <a:p>
            <a:pPr marL="285750" indent="-285750" algn="l">
              <a:spcAft>
                <a:spcPts val="400"/>
              </a:spcAft>
              <a:buFont typeface="Arial" panose="020B0604020202020204" pitchFamily="34" charset="0"/>
              <a:buChar char="•"/>
            </a:pPr>
            <a:r>
              <a:rPr lang="en-GB" sz="1300" b="0" dirty="0">
                <a:latin typeface="Times Ten CE Roman" panose="02000503080000020003" pitchFamily="2" charset="0"/>
              </a:rPr>
              <a:t>joining our Supporters’ Network</a:t>
            </a:r>
          </a:p>
          <a:p>
            <a:pPr marL="285750" indent="-285750" algn="l">
              <a:spcAft>
                <a:spcPts val="400"/>
              </a:spcAft>
              <a:buFont typeface="Arial" panose="020B0604020202020204" pitchFamily="34" charset="0"/>
              <a:buChar char="•"/>
            </a:pPr>
            <a:r>
              <a:rPr lang="en-GB" sz="1300" b="0" dirty="0">
                <a:latin typeface="Times Ten CE Roman" panose="02000503080000020003" pitchFamily="2" charset="0"/>
              </a:rPr>
              <a:t>sponsorship of the London Conference </a:t>
            </a:r>
          </a:p>
          <a:p>
            <a:pPr marL="285750" indent="-285750" algn="l">
              <a:spcAft>
                <a:spcPts val="400"/>
              </a:spcAft>
              <a:buFont typeface="Arial" panose="020B0604020202020204" pitchFamily="34" charset="0"/>
              <a:buChar char="•"/>
            </a:pPr>
            <a:r>
              <a:rPr lang="en-GB" sz="1300" b="0" dirty="0">
                <a:latin typeface="Times Ten CE Roman" panose="02000503080000020003" pitchFamily="2" charset="0"/>
              </a:rPr>
              <a:t>engagement in our programme of research and events.</a:t>
            </a:r>
          </a:p>
          <a:p>
            <a:pPr algn="l"/>
            <a:r>
              <a:rPr lang="en-GB" sz="1300" b="0" dirty="0">
                <a:latin typeface="Times Ten CE Roman" panose="02000503080000020003" pitchFamily="2" charset="0"/>
              </a:rPr>
              <a:t>As part of any partnership, we would seek to informally involve the GLA in all our work. This proposal is intended for discussion, and we are happy to refine it further.</a:t>
            </a:r>
          </a:p>
        </p:txBody>
      </p:sp>
    </p:spTree>
    <p:extLst>
      <p:ext uri="{BB962C8B-B14F-4D97-AF65-F5344CB8AC3E}">
        <p14:creationId xmlns:p14="http://schemas.microsoft.com/office/powerpoint/2010/main" val="495861924"/>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F35E3-E812-8F4A-AB8F-59AC58465EB3}"/>
              </a:ext>
            </a:extLst>
          </p:cNvPr>
          <p:cNvSpPr>
            <a:spLocks noGrp="1"/>
          </p:cNvSpPr>
          <p:nvPr>
            <p:ph type="body" sz="quarter" idx="13"/>
          </p:nvPr>
        </p:nvSpPr>
        <p:spPr/>
        <p:txBody>
          <a:bodyPr lIns="91440" tIns="45720" rIns="91440" bIns="45720" anchor="ctr"/>
          <a:lstStyle/>
          <a:p>
            <a:pPr>
              <a:lnSpc>
                <a:spcPct val="100000"/>
              </a:lnSpc>
              <a:spcAft>
                <a:spcPts val="0"/>
              </a:spcAft>
            </a:pPr>
            <a:r>
              <a:rPr lang="en-GB" sz="2900" dirty="0">
                <a:solidFill>
                  <a:schemeClr val="accent5"/>
                </a:solidFill>
                <a:effectLst/>
                <a:ea typeface="Calibri" panose="020F0502020204030204" pitchFamily="34" charset="0"/>
                <a:cs typeface="Times New Roman" panose="02020603050405020304" pitchFamily="18" charset="0"/>
              </a:rPr>
              <a:t>Our partnership so far</a:t>
            </a:r>
            <a:endParaRPr lang="en-GB" sz="1400" dirty="0">
              <a:effectLst/>
              <a:ea typeface="Calibri" panose="020F0502020204030204" pitchFamily="34" charset="0"/>
              <a:cs typeface="Times New Roman" panose="02020603050405020304" pitchFamily="18" charset="0"/>
            </a:endParaRP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Centre for London and the GLA have worked together for many years tackling some of the biggest issues facing the capital. </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While we don’t and won’t always agree with the Mayor, our role is as a critical friend to the GLA – and all other political decision makers in the city – by producing work designed to be helpful to the running of the city.</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Some recent ways we have worked together include:</a:t>
            </a:r>
          </a:p>
          <a:p>
            <a:pPr marL="298450" indent="-285750">
              <a:lnSpc>
                <a:spcPct val="100000"/>
              </a:lnSpc>
              <a:spcBef>
                <a:spcPts val="600"/>
              </a:spcBef>
              <a:spcAft>
                <a:spcPts val="0"/>
              </a:spcAft>
              <a:buFont typeface="Arial" panose="020B0604020202020204" pitchFamily="34" charset="0"/>
              <a:buChar char="•"/>
            </a:pPr>
            <a:r>
              <a:rPr lang="en-GB" sz="1400" b="0" dirty="0">
                <a:latin typeface="Times Ten CE Roman" panose="02000503080000020003" pitchFamily="2" charset="0"/>
              </a:rPr>
              <a:t>Sponsorship of the London Conference every year since 2016</a:t>
            </a:r>
          </a:p>
          <a:p>
            <a:pPr marL="298450" indent="-285750">
              <a:lnSpc>
                <a:spcPct val="100000"/>
              </a:lnSpc>
              <a:spcBef>
                <a:spcPts val="600"/>
              </a:spcBef>
              <a:spcAft>
                <a:spcPts val="0"/>
              </a:spcAft>
              <a:buFont typeface="Arial" panose="020B0604020202020204" pitchFamily="34" charset="0"/>
              <a:buChar char="•"/>
            </a:pPr>
            <a:r>
              <a:rPr lang="en-GB" sz="1400" b="0" dirty="0">
                <a:latin typeface="Times Ten CE Roman" panose="02000503080000020003" pitchFamily="2" charset="0"/>
              </a:rPr>
              <a:t>Support for Centre for London’s major strategic projects including London Futures and Levelling Up</a:t>
            </a:r>
          </a:p>
          <a:p>
            <a:pPr marL="298450" indent="-285750">
              <a:lnSpc>
                <a:spcPct val="100000"/>
              </a:lnSpc>
              <a:spcBef>
                <a:spcPts val="600"/>
              </a:spcBef>
              <a:spcAft>
                <a:spcPts val="0"/>
              </a:spcAft>
              <a:buFont typeface="Arial" panose="020B0604020202020204" pitchFamily="34" charset="0"/>
              <a:buChar char="•"/>
            </a:pPr>
            <a:r>
              <a:rPr lang="en-GB" sz="1400" b="0" dirty="0">
                <a:latin typeface="Times Ten CE Roman" panose="02000503080000020003" pitchFamily="2" charset="0"/>
              </a:rPr>
              <a:t>Partnerships tackling policy issues including looking at London’s town centres, food skills, self-employment, lighting London</a:t>
            </a:r>
          </a:p>
          <a:p>
            <a:pPr marL="298450" indent="-285750">
              <a:lnSpc>
                <a:spcPct val="100000"/>
              </a:lnSpc>
              <a:spcBef>
                <a:spcPts val="600"/>
              </a:spcBef>
              <a:spcAft>
                <a:spcPts val="0"/>
              </a:spcAft>
              <a:buFont typeface="Arial" panose="020B0604020202020204" pitchFamily="34" charset="0"/>
              <a:buChar char="•"/>
            </a:pPr>
            <a:r>
              <a:rPr lang="en-GB" sz="1400" b="0" dirty="0">
                <a:latin typeface="Times Ten CE Roman" panose="02000503080000020003" pitchFamily="2" charset="0"/>
              </a:rPr>
              <a:t>Commissioned work including the Mayor’s Public London Charter </a:t>
            </a:r>
          </a:p>
          <a:p>
            <a:pPr marL="298450" indent="-285750">
              <a:lnSpc>
                <a:spcPct val="100000"/>
              </a:lnSpc>
              <a:spcBef>
                <a:spcPts val="600"/>
              </a:spcBef>
              <a:spcAft>
                <a:spcPts val="0"/>
              </a:spcAft>
              <a:buFont typeface="Arial" panose="020B0604020202020204" pitchFamily="34" charset="0"/>
              <a:buChar char="•"/>
            </a:pPr>
            <a:r>
              <a:rPr lang="en-GB" sz="1400" b="0" dirty="0">
                <a:latin typeface="Times Ten CE Roman" panose="02000503080000020003" pitchFamily="2" charset="0"/>
              </a:rPr>
              <a:t>Most recently, hosting the East x Southeast Conference in March 2022 in the new City Hall</a:t>
            </a:r>
          </a:p>
        </p:txBody>
      </p:sp>
      <p:pic>
        <p:nvPicPr>
          <p:cNvPr id="6" name="Picture Placeholder 5" descr="A group of people in a room&#10;&#10;Description automatically generated with medium confidence">
            <a:extLst>
              <a:ext uri="{FF2B5EF4-FFF2-40B4-BE49-F238E27FC236}">
                <a16:creationId xmlns:a16="http://schemas.microsoft.com/office/drawing/2014/main" id="{99972C0F-378A-B571-32D6-EC38DBC88A86}"/>
              </a:ext>
            </a:extLst>
          </p:cNvPr>
          <p:cNvPicPr>
            <a:picLocks noGrp="1" noChangeAspect="1"/>
          </p:cNvPicPr>
          <p:nvPr>
            <p:ph type="pic" sz="quarter" idx="12"/>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10721" r="44209"/>
          <a:stretch/>
        </p:blipFill>
        <p:spPr>
          <a:xfrm>
            <a:off x="5293686" y="358775"/>
            <a:ext cx="4248777" cy="6130926"/>
          </a:xfrm>
        </p:spPr>
      </p:pic>
    </p:spTree>
    <p:extLst>
      <p:ext uri="{BB962C8B-B14F-4D97-AF65-F5344CB8AC3E}">
        <p14:creationId xmlns:p14="http://schemas.microsoft.com/office/powerpoint/2010/main" val="39008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F35E3-E812-8F4A-AB8F-59AC58465EB3}"/>
              </a:ext>
            </a:extLst>
          </p:cNvPr>
          <p:cNvSpPr>
            <a:spLocks noGrp="1"/>
          </p:cNvSpPr>
          <p:nvPr>
            <p:ph type="body" sz="quarter" idx="13"/>
          </p:nvPr>
        </p:nvSpPr>
        <p:spPr/>
        <p:txBody>
          <a:bodyPr lIns="91440" tIns="45720" rIns="91440" bIns="45720" anchor="ctr"/>
          <a:lstStyle/>
          <a:p>
            <a:pPr>
              <a:lnSpc>
                <a:spcPct val="100000"/>
              </a:lnSpc>
              <a:spcAft>
                <a:spcPts val="0"/>
              </a:spcAft>
            </a:pPr>
            <a:r>
              <a:rPr lang="en-GB" sz="2900" dirty="0">
                <a:solidFill>
                  <a:schemeClr val="accent5"/>
                </a:solidFill>
                <a:effectLst/>
                <a:ea typeface="Calibri" panose="020F0502020204030204" pitchFamily="34" charset="0"/>
                <a:cs typeface="Times New Roman" panose="02020603050405020304" pitchFamily="18" charset="0"/>
              </a:rPr>
              <a:t>How we see London’s unique challenges</a:t>
            </a:r>
            <a:endParaRPr lang="en-GB" sz="1400" dirty="0">
              <a:effectLst/>
              <a:ea typeface="Calibri" panose="020F0502020204030204" pitchFamily="34" charset="0"/>
              <a:cs typeface="Times New Roman" panose="02020603050405020304" pitchFamily="18" charset="0"/>
            </a:endParaRP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At its best, London is a prosperous and creative world city, with a global reputation for business, openness and diversity.</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But this success masks another story: of chronic problems and inequalities, with millions of Londoners feeling unsafe, suffering poor health and facing everyday struggles.</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Now, London faces a new era of disruption and uncertainty: a shifting role in the global economy, the fallout from Covid, accelerating environmental crises, and rapid political, technological and social change. </a:t>
            </a:r>
          </a:p>
        </p:txBody>
      </p:sp>
      <p:pic>
        <p:nvPicPr>
          <p:cNvPr id="7" name="Picture Placeholder 6">
            <a:extLst>
              <a:ext uri="{FF2B5EF4-FFF2-40B4-BE49-F238E27FC236}">
                <a16:creationId xmlns:a16="http://schemas.microsoft.com/office/drawing/2014/main" id="{75FFB845-E095-914E-8AB8-E62182A492C3}"/>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07" t="-155" r="54047" b="155"/>
          <a:stretch/>
        </p:blipFill>
        <p:spPr>
          <a:xfrm>
            <a:off x="344488" y="358775"/>
            <a:ext cx="4244975" cy="6130926"/>
          </a:xfrm>
          <a:prstGeom prst="rect">
            <a:avLst/>
          </a:prstGeom>
        </p:spPr>
      </p:pic>
    </p:spTree>
    <p:extLst>
      <p:ext uri="{BB962C8B-B14F-4D97-AF65-F5344CB8AC3E}">
        <p14:creationId xmlns:p14="http://schemas.microsoft.com/office/powerpoint/2010/main" val="1255066490"/>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F35E3-E812-8F4A-AB8F-59AC58465EB3}"/>
              </a:ext>
            </a:extLst>
          </p:cNvPr>
          <p:cNvSpPr>
            <a:spLocks noGrp="1"/>
          </p:cNvSpPr>
          <p:nvPr>
            <p:ph type="body" sz="quarter" idx="13"/>
          </p:nvPr>
        </p:nvSpPr>
        <p:spPr>
          <a:xfrm>
            <a:off x="363538" y="358775"/>
            <a:ext cx="4515056" cy="6130925"/>
          </a:xfrm>
        </p:spPr>
        <p:txBody>
          <a:bodyPr lIns="91440" tIns="45720" rIns="91440" bIns="45720" anchor="ctr"/>
          <a:lstStyle/>
          <a:p>
            <a:pPr>
              <a:lnSpc>
                <a:spcPct val="100000"/>
              </a:lnSpc>
              <a:spcAft>
                <a:spcPts val="0"/>
              </a:spcAft>
            </a:pPr>
            <a:r>
              <a:rPr lang="en-GB" sz="2900" b="0" dirty="0">
                <a:solidFill>
                  <a:schemeClr val="accent5"/>
                </a:solidFill>
              </a:rPr>
              <a:t>Our vision: a thriving, sustainable global city</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Although London’s future is uncertain, it can be shaped. </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Together, we can create a thriving, sustainable global city, run in the long-term interests of its people, and the country as a whole.</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Our vision is for London to flourish as a safe, open, well-connected and dynamic city, leading the way to a sustainable future.</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We want every Londoner to have enough money for essentials; a secure, decent home; and access to spaces and opportunities that enrich their lives, lead to improved health and allow them to fulfil their potential.</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If we don’t act now, London risks faltering as a successful global city, and further failing Londoners most in need of support.</a:t>
            </a:r>
          </a:p>
          <a:p>
            <a:pPr>
              <a:lnSpc>
                <a:spcPct val="100000"/>
              </a:lnSpc>
              <a:spcAft>
                <a:spcPts val="0"/>
              </a:spcAft>
            </a:pPr>
            <a:endParaRPr lang="en-GB" sz="1400" b="0" dirty="0">
              <a:latin typeface="Times Ten CE Roman" panose="02000503080000020003" pitchFamily="2" charset="0"/>
            </a:endParaRPr>
          </a:p>
          <a:p>
            <a:pPr>
              <a:lnSpc>
                <a:spcPct val="100000"/>
              </a:lnSpc>
              <a:spcAft>
                <a:spcPts val="0"/>
              </a:spcAft>
            </a:pPr>
            <a:r>
              <a:rPr lang="en-GB" sz="1400" b="0" dirty="0">
                <a:latin typeface="Times Ten CE Roman" panose="02000503080000020003" pitchFamily="2" charset="0"/>
              </a:rPr>
              <a:t>Developing the right solutions to London’s challenges requires innovative, long-term thinking that adapts to the ever-changing policy landscape and realities of life in London.</a:t>
            </a:r>
          </a:p>
        </p:txBody>
      </p:sp>
      <p:pic>
        <p:nvPicPr>
          <p:cNvPr id="5" name="Picture Placeholder 8" descr="A group of people jumping into water&#10;&#10;Description automatically generated with low confidence">
            <a:extLst>
              <a:ext uri="{FF2B5EF4-FFF2-40B4-BE49-F238E27FC236}">
                <a16:creationId xmlns:a16="http://schemas.microsoft.com/office/drawing/2014/main" id="{D2FDCD1B-203E-6D4F-8AA2-B9096D0B8F97}"/>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107" r="107"/>
          <a:stretch/>
        </p:blipFill>
        <p:spPr/>
      </p:pic>
    </p:spTree>
    <p:extLst>
      <p:ext uri="{BB962C8B-B14F-4D97-AF65-F5344CB8AC3E}">
        <p14:creationId xmlns:p14="http://schemas.microsoft.com/office/powerpoint/2010/main" val="1321312305"/>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descr="A group of people sitting in a room&#10;&#10;Description automatically generated">
            <a:extLst>
              <a:ext uri="{FF2B5EF4-FFF2-40B4-BE49-F238E27FC236}">
                <a16:creationId xmlns:a16="http://schemas.microsoft.com/office/drawing/2014/main" id="{526D289B-592C-EF4F-B9C8-89E8E095D818}"/>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t="136" b="136"/>
          <a:stretch/>
        </p:blipFill>
        <p:spPr>
          <a:prstGeom prst="rect">
            <a:avLst/>
          </a:prstGeom>
        </p:spPr>
      </p:pic>
      <p:sp>
        <p:nvSpPr>
          <p:cNvPr id="3" name="Text Placeholder 2">
            <a:extLst>
              <a:ext uri="{FF2B5EF4-FFF2-40B4-BE49-F238E27FC236}">
                <a16:creationId xmlns:a16="http://schemas.microsoft.com/office/drawing/2014/main" id="{AD2F35E3-E812-8F4A-AB8F-59AC58465EB3}"/>
              </a:ext>
            </a:extLst>
          </p:cNvPr>
          <p:cNvSpPr>
            <a:spLocks noGrp="1"/>
          </p:cNvSpPr>
          <p:nvPr>
            <p:ph type="body" sz="quarter" idx="13"/>
          </p:nvPr>
        </p:nvSpPr>
        <p:spPr/>
        <p:txBody>
          <a:bodyPr lIns="91440" tIns="45720" rIns="91440" bIns="45720" anchor="ctr"/>
          <a:lstStyle/>
          <a:p>
            <a:pPr>
              <a:lnSpc>
                <a:spcPct val="200000"/>
              </a:lnSpc>
              <a:spcAft>
                <a:spcPts val="0"/>
              </a:spcAft>
            </a:pPr>
            <a:r>
              <a:rPr lang="en-GB" sz="2900" b="0" dirty="0">
                <a:solidFill>
                  <a:schemeClr val="accent5"/>
                </a:solidFill>
              </a:rPr>
              <a:t>What we do</a:t>
            </a:r>
            <a:endParaRPr lang="en-GB" sz="1400" b="0" dirty="0">
              <a:latin typeface="Times Ten CE Roman" panose="02000503080000020003" pitchFamily="2" charset="0"/>
              <a:ea typeface="Calibri" panose="020F0502020204030204" pitchFamily="34" charset="0"/>
              <a:cs typeface="Times New Roman" panose="02020603050405020304" pitchFamily="18" charset="0"/>
            </a:endParaRPr>
          </a:p>
          <a:p>
            <a:pPr marL="342900" lvl="0" indent="-342900">
              <a:lnSpc>
                <a:spcPct val="115000"/>
              </a:lnSpc>
              <a:spcAft>
                <a:spcPts val="600"/>
              </a:spcAft>
              <a:buFont typeface="Arial" panose="020B0604020202020204" pitchFamily="34" charset="0"/>
              <a:buChar char="●"/>
            </a:pPr>
            <a:r>
              <a:rPr lang="en-GB" sz="1400" dirty="0">
                <a:solidFill>
                  <a:srgbClr val="4CAE8D"/>
                </a:solidFill>
                <a:ea typeface="Calibri" panose="020F0502020204030204" pitchFamily="34" charset="0"/>
                <a:cs typeface="Calibri" panose="020F0502020204030204" pitchFamily="34" charset="0"/>
              </a:rPr>
              <a:t>Research and evidence</a:t>
            </a:r>
            <a:r>
              <a:rPr lang="en-GB" sz="1400" b="0" dirty="0">
                <a:solidFill>
                  <a:srgbClr val="4CAE8D"/>
                </a:solidFill>
                <a:latin typeface="Times Ten CE Roman" panose="02000503080000020003" pitchFamily="2" charset="0"/>
                <a:ea typeface="Calibri" panose="020F0502020204030204" pitchFamily="34" charset="0"/>
                <a:cs typeface="Calibri" panose="020F0502020204030204" pitchFamily="34" charset="0"/>
              </a:rPr>
              <a:t>. </a:t>
            </a:r>
            <a:r>
              <a:rPr lang="en-GB" sz="1400" b="0" dirty="0">
                <a:latin typeface="Times Ten CE Roman" panose="02000503080000020003" pitchFamily="2" charset="0"/>
                <a:ea typeface="Calibri" panose="020F0502020204030204" pitchFamily="34" charset="0"/>
                <a:cs typeface="Calibri" panose="020F0502020204030204" pitchFamily="34" charset="0"/>
              </a:rPr>
              <a:t>We conduct robust, unbiased research and analysis, and collaborate with Londoners and stakeholders across all sectors, to generate new ideas and recommendations.</a:t>
            </a:r>
            <a:endParaRPr lang="en-GB" sz="1400" b="0" dirty="0">
              <a:latin typeface="Times Ten CE Roman" panose="02000503080000020003" pitchFamily="2" charset="0"/>
              <a:ea typeface="Noto Sans Symbols"/>
              <a:cs typeface="Noto Sans Symbols"/>
            </a:endParaRPr>
          </a:p>
          <a:p>
            <a:pPr marL="342900" lvl="0" indent="-342900">
              <a:lnSpc>
                <a:spcPct val="115000"/>
              </a:lnSpc>
              <a:spcAft>
                <a:spcPts val="600"/>
              </a:spcAft>
              <a:buFont typeface="Arial" panose="020B0604020202020204" pitchFamily="34" charset="0"/>
              <a:buChar char="●"/>
            </a:pPr>
            <a:r>
              <a:rPr lang="en-GB" sz="1400" dirty="0">
                <a:solidFill>
                  <a:srgbClr val="4CAE8D"/>
                </a:solidFill>
                <a:ea typeface="Calibri" panose="020F0502020204030204" pitchFamily="34" charset="0"/>
                <a:cs typeface="Calibri" panose="020F0502020204030204" pitchFamily="34" charset="0"/>
              </a:rPr>
              <a:t>Convening and collaborating</a:t>
            </a:r>
            <a:r>
              <a:rPr lang="en-GB" sz="1400" b="0" dirty="0">
                <a:solidFill>
                  <a:srgbClr val="4CAE8D"/>
                </a:solidFill>
                <a:latin typeface="Times Ten CE Roman" panose="02000503080000020003" pitchFamily="2" charset="0"/>
                <a:ea typeface="Calibri" panose="020F0502020204030204" pitchFamily="34" charset="0"/>
                <a:cs typeface="Calibri" panose="020F0502020204030204" pitchFamily="34" charset="0"/>
              </a:rPr>
              <a:t>. </a:t>
            </a:r>
            <a:r>
              <a:rPr lang="en-GB" sz="1400" b="0" dirty="0">
                <a:latin typeface="Times Ten CE Roman" panose="02000503080000020003" pitchFamily="2" charset="0"/>
                <a:ea typeface="Calibri" panose="020F0502020204030204" pitchFamily="34" charset="0"/>
                <a:cs typeface="Calibri" panose="020F0502020204030204" pitchFamily="34" charset="0"/>
              </a:rPr>
              <a:t>We bring together citizens, experts and decision makers from diverse standpoints to discuss complex issues in a safe space, devise solutions and work out how to implement them.</a:t>
            </a:r>
            <a:endParaRPr lang="en-GB" sz="1400" b="0" dirty="0">
              <a:latin typeface="Times Ten CE Roman" panose="02000503080000020003" pitchFamily="2" charset="0"/>
              <a:ea typeface="Noto Sans Symbols"/>
              <a:cs typeface="Noto Sans Symbols"/>
            </a:endParaRPr>
          </a:p>
          <a:p>
            <a:pPr marL="342900" lvl="0" indent="-342900">
              <a:lnSpc>
                <a:spcPct val="115000"/>
              </a:lnSpc>
              <a:spcAft>
                <a:spcPts val="600"/>
              </a:spcAft>
              <a:buFont typeface="Arial" panose="020B0604020202020204" pitchFamily="34" charset="0"/>
              <a:buChar char="●"/>
            </a:pPr>
            <a:r>
              <a:rPr lang="en-GB" sz="1400" dirty="0">
                <a:solidFill>
                  <a:srgbClr val="4CAE8D"/>
                </a:solidFill>
                <a:ea typeface="Calibri" panose="020F0502020204030204" pitchFamily="34" charset="0"/>
                <a:cs typeface="Calibri" panose="020F0502020204030204" pitchFamily="34" charset="0"/>
              </a:rPr>
              <a:t>Awareness raising and advocacy</a:t>
            </a:r>
            <a:r>
              <a:rPr lang="en-GB" sz="1400" b="0" dirty="0">
                <a:solidFill>
                  <a:srgbClr val="4CAE8D"/>
                </a:solidFill>
                <a:latin typeface="Times Ten CE Roman" panose="02000503080000020003" pitchFamily="2" charset="0"/>
                <a:ea typeface="Calibri" panose="020F0502020204030204" pitchFamily="34" charset="0"/>
                <a:cs typeface="Calibri" panose="020F0502020204030204" pitchFamily="34" charset="0"/>
              </a:rPr>
              <a:t>.</a:t>
            </a:r>
            <a:r>
              <a:rPr lang="en-GB" sz="1400" b="0" dirty="0">
                <a:latin typeface="Times Ten CE Roman" panose="02000503080000020003" pitchFamily="2" charset="0"/>
                <a:ea typeface="Calibri" panose="020F0502020204030204" pitchFamily="34" charset="0"/>
                <a:cs typeface="Calibri" panose="020F0502020204030204" pitchFamily="34" charset="0"/>
              </a:rPr>
              <a:t> </a:t>
            </a:r>
            <a:r>
              <a:rPr lang="en-GB" sz="1400" b="0" dirty="0">
                <a:solidFill>
                  <a:srgbClr val="000000"/>
                </a:solidFill>
                <a:latin typeface="Times Ten CE Roman" panose="02000503080000020003" pitchFamily="2" charset="0"/>
                <a:ea typeface="Calibri" panose="020F0502020204030204" pitchFamily="34" charset="0"/>
                <a:cs typeface="Calibri" panose="020F0502020204030204" pitchFamily="34" charset="0"/>
              </a:rPr>
              <a:t>We are an authoritative policy voice on London and promote our research and ideas to those with the power to act on them – from London’s leaders to the grassroots – through</a:t>
            </a:r>
            <a:r>
              <a:rPr lang="en-US" sz="1400" b="0" dirty="0">
                <a:solidFill>
                  <a:srgbClr val="000000"/>
                </a:solidFill>
                <a:latin typeface="Times Ten CE Roman" panose="02000503080000020003" pitchFamily="2" charset="0"/>
                <a:ea typeface="Calibri" panose="020F0502020204030204" pitchFamily="34" charset="0"/>
                <a:cs typeface="Calibri" panose="020F0502020204030204" pitchFamily="34" charset="0"/>
              </a:rPr>
              <a:t> briefings, publications, social media, press and events.</a:t>
            </a:r>
            <a:endParaRPr lang="en-GB" sz="1400" b="0" dirty="0">
              <a:latin typeface="Times Ten CE Roman" panose="02000503080000020003" pitchFamily="2" charset="0"/>
              <a:ea typeface="Noto Sans Symbols"/>
              <a:cs typeface="Noto Sans Symbols"/>
            </a:endParaRPr>
          </a:p>
        </p:txBody>
      </p:sp>
    </p:spTree>
    <p:extLst>
      <p:ext uri="{BB962C8B-B14F-4D97-AF65-F5344CB8AC3E}">
        <p14:creationId xmlns:p14="http://schemas.microsoft.com/office/powerpoint/2010/main" val="3377931918"/>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people sitting on a ledge overlooking a city&#10;&#10;Description automatically generated with medium confidence">
            <a:extLst>
              <a:ext uri="{FF2B5EF4-FFF2-40B4-BE49-F238E27FC236}">
                <a16:creationId xmlns:a16="http://schemas.microsoft.com/office/drawing/2014/main" id="{5F2D76BD-FC32-0A40-8840-5EAAC0232461}"/>
              </a:ext>
            </a:extLst>
          </p:cNvPr>
          <p:cNvPicPr>
            <a:picLocks noGrp="1" noChangeAspect="1"/>
          </p:cNvPicPr>
          <p:nvPr>
            <p:ph type="pic" sz="quarter" idx="12"/>
          </p:nvPr>
        </p:nvPicPr>
        <p:blipFill rotWithShape="1">
          <a:blip r:embed="rId4"/>
          <a:srcRect l="26892" r="26892"/>
          <a:stretch/>
        </p:blipFill>
        <p:spPr/>
      </p:pic>
      <p:sp>
        <p:nvSpPr>
          <p:cNvPr id="3" name="Text Placeholder 2">
            <a:extLst>
              <a:ext uri="{FF2B5EF4-FFF2-40B4-BE49-F238E27FC236}">
                <a16:creationId xmlns:a16="http://schemas.microsoft.com/office/drawing/2014/main" id="{AD2F35E3-E812-8F4A-AB8F-59AC58465EB3}"/>
              </a:ext>
            </a:extLst>
          </p:cNvPr>
          <p:cNvSpPr>
            <a:spLocks noGrp="1"/>
          </p:cNvSpPr>
          <p:nvPr>
            <p:ph type="body" sz="quarter" idx="13"/>
          </p:nvPr>
        </p:nvSpPr>
        <p:spPr/>
        <p:txBody>
          <a:bodyPr lIns="91440" tIns="45720" rIns="91440" bIns="45720" anchor="ctr"/>
          <a:lstStyle/>
          <a:p>
            <a:pPr>
              <a:lnSpc>
                <a:spcPct val="100000"/>
              </a:lnSpc>
              <a:spcAft>
                <a:spcPts val="0"/>
              </a:spcAft>
            </a:pPr>
            <a:r>
              <a:rPr lang="en-GB" sz="2900" b="0" dirty="0">
                <a:solidFill>
                  <a:schemeClr val="accent5"/>
                </a:solidFill>
              </a:rPr>
              <a:t>Help us make London better for everyone</a:t>
            </a:r>
            <a:endParaRPr lang="en-GB" sz="1400" b="0" dirty="0">
              <a:solidFill>
                <a:srgbClr val="000000"/>
              </a:solidFill>
              <a:latin typeface="Times Ten CE Roman" panose="02000503080000020003" pitchFamily="2" charset="0"/>
              <a:cs typeface="Times New Roman" panose="02020603050405020304" pitchFamily="18" charset="0"/>
            </a:endParaRPr>
          </a:p>
          <a:p>
            <a:pPr>
              <a:lnSpc>
                <a:spcPct val="100000"/>
              </a:lnSpc>
              <a:spcAft>
                <a:spcPts val="0"/>
              </a:spcAft>
            </a:pPr>
            <a:endParaRPr lang="en-GB" sz="1400" dirty="0">
              <a:solidFill>
                <a:srgbClr val="000000"/>
              </a:solidFill>
              <a:latin typeface="Times Ten CE Roman" panose="02000503080000020003" pitchFamily="2" charset="0"/>
              <a:ea typeface="Times New Roman" panose="02020603050405020304" pitchFamily="18" charset="0"/>
              <a:cs typeface="Times New Roman" panose="02020603050405020304" pitchFamily="18" charset="0"/>
            </a:endParaRPr>
          </a:p>
          <a:p>
            <a:pPr>
              <a:lnSpc>
                <a:spcPct val="100000"/>
              </a:lnSpc>
              <a:spcAft>
                <a:spcPts val="0"/>
              </a:spcAft>
            </a:pPr>
            <a:r>
              <a:rPr lang="en-GB" sz="1400" b="0" dirty="0">
                <a:latin typeface="Times Ten CE Roman"/>
                <a:ea typeface="Calibri" panose="020F0502020204030204" pitchFamily="34" charset="0"/>
                <a:cs typeface="Times New Roman"/>
              </a:rPr>
              <a:t>Because we are independent, we don’t rely on the automatic backing of one set of interests or another. We are not a membership organisation, and do not have statutory funding, property or an endowment.</a:t>
            </a:r>
          </a:p>
          <a:p>
            <a:pPr>
              <a:lnSpc>
                <a:spcPct val="100000"/>
              </a:lnSpc>
              <a:spcAft>
                <a:spcPts val="0"/>
              </a:spcAft>
            </a:pPr>
            <a:endParaRPr lang="en-GB" sz="1400" b="0" dirty="0">
              <a:latin typeface="Times Ten CE Roman"/>
              <a:ea typeface="Calibri" panose="020F0502020204030204" pitchFamily="34" charset="0"/>
              <a:cs typeface="Times New Roman"/>
            </a:endParaRPr>
          </a:p>
          <a:p>
            <a:pPr>
              <a:lnSpc>
                <a:spcPct val="100000"/>
              </a:lnSpc>
              <a:spcAft>
                <a:spcPts val="0"/>
              </a:spcAft>
            </a:pPr>
            <a:r>
              <a:rPr lang="en-GB" sz="1400" b="0" dirty="0">
                <a:latin typeface="Times Ten CE Roman"/>
                <a:ea typeface="Calibri" panose="020F0502020204030204" pitchFamily="34" charset="0"/>
                <a:cs typeface="Times New Roman"/>
              </a:rPr>
              <a:t>We depend on the support of public-spirited organisations who love London and want to help shape its future.</a:t>
            </a:r>
          </a:p>
          <a:p>
            <a:pPr>
              <a:lnSpc>
                <a:spcPct val="100000"/>
              </a:lnSpc>
              <a:spcAft>
                <a:spcPts val="0"/>
              </a:spcAft>
            </a:pPr>
            <a:endParaRPr lang="en-GB" sz="1400" b="0" dirty="0">
              <a:latin typeface="Times Ten CE Roman"/>
              <a:ea typeface="Calibri" panose="020F0502020204030204" pitchFamily="34" charset="0"/>
              <a:cs typeface="Times New Roman"/>
            </a:endParaRPr>
          </a:p>
          <a:p>
            <a:pPr>
              <a:lnSpc>
                <a:spcPct val="100000"/>
              </a:lnSpc>
              <a:spcAft>
                <a:spcPts val="0"/>
              </a:spcAft>
            </a:pPr>
            <a:r>
              <a:rPr lang="en-GB" sz="1400" b="0" dirty="0">
                <a:latin typeface="Times Ten CE Roman"/>
                <a:ea typeface="Calibri" panose="020F0502020204030204" pitchFamily="34" charset="0"/>
                <a:cs typeface="Times New Roman"/>
              </a:rPr>
              <a:t>A partnership with the GLA not only gives us much-needed support, but is also an invaluable endorsement of our work and its value to the city.</a:t>
            </a:r>
          </a:p>
          <a:p>
            <a:pPr>
              <a:lnSpc>
                <a:spcPct val="100000"/>
              </a:lnSpc>
              <a:spcAft>
                <a:spcPts val="0"/>
              </a:spcAft>
            </a:pPr>
            <a:endParaRPr lang="en-GB" sz="1400" b="0" dirty="0">
              <a:latin typeface="Times Ten CE Roman"/>
              <a:ea typeface="Calibri" panose="020F0502020204030204" pitchFamily="34" charset="0"/>
              <a:cs typeface="Times New Roman"/>
            </a:endParaRPr>
          </a:p>
          <a:p>
            <a:pPr>
              <a:lnSpc>
                <a:spcPct val="100000"/>
              </a:lnSpc>
              <a:spcAft>
                <a:spcPts val="0"/>
              </a:spcAft>
            </a:pPr>
            <a:r>
              <a:rPr lang="en-GB" sz="1400" b="0" dirty="0">
                <a:latin typeface="Times Ten CE Roman"/>
                <a:ea typeface="Calibri" panose="020F0502020204030204" pitchFamily="34" charset="0"/>
                <a:cs typeface="Times New Roman"/>
              </a:rPr>
              <a:t>The contribution you make through partnership will contribute to our core funding, which enables us to think strategically about London’s challenges. It gives us the space to react as quickly as possible to policy developments and commit to unfunded research, all</a:t>
            </a:r>
            <a:r>
              <a:rPr lang="en-GB" sz="1400" b="0" dirty="0">
                <a:solidFill>
                  <a:srgbClr val="000000"/>
                </a:solidFill>
                <a:latin typeface="Times Ten CE Roman" panose="02000503080000020003" pitchFamily="2" charset="0"/>
                <a:ea typeface="Times New Roman" panose="02020603050405020304" pitchFamily="18" charset="0"/>
                <a:cs typeface="Times New Roman" panose="02020603050405020304" pitchFamily="18" charset="0"/>
              </a:rPr>
              <a:t> to improve the lives of Londoners now and in the future. </a:t>
            </a:r>
          </a:p>
        </p:txBody>
      </p:sp>
    </p:spTree>
    <p:extLst>
      <p:ext uri="{BB962C8B-B14F-4D97-AF65-F5344CB8AC3E}">
        <p14:creationId xmlns:p14="http://schemas.microsoft.com/office/powerpoint/2010/main" val="97468593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6" descr="A group of people sitting at a dinner table&#10;&#10;Description automatically generated">
            <a:extLst>
              <a:ext uri="{FF2B5EF4-FFF2-40B4-BE49-F238E27FC236}">
                <a16:creationId xmlns:a16="http://schemas.microsoft.com/office/drawing/2014/main" id="{F5D47471-178B-7843-BF1E-5671E1355256}"/>
              </a:ext>
            </a:extLst>
          </p:cNvPr>
          <p:cNvPicPr>
            <a:picLocks noGrp="1" noChangeAspect="1"/>
          </p:cNvPicPr>
          <p:nvPr>
            <p:ph type="pic" sz="quarter" idx="12"/>
          </p:nvPr>
        </p:nvPicPr>
        <p:blipFill rotWithShape="1">
          <a:blip r:embed="rId3"/>
          <a:srcRect l="26920" r="26920"/>
          <a:stretch/>
        </p:blipFill>
        <p:spPr/>
      </p:pic>
      <p:sp>
        <p:nvSpPr>
          <p:cNvPr id="3" name="Text Placeholder 2">
            <a:extLst>
              <a:ext uri="{FF2B5EF4-FFF2-40B4-BE49-F238E27FC236}">
                <a16:creationId xmlns:a16="http://schemas.microsoft.com/office/drawing/2014/main" id="{AD2F35E3-E812-8F4A-AB8F-59AC58465EB3}"/>
              </a:ext>
            </a:extLst>
          </p:cNvPr>
          <p:cNvSpPr>
            <a:spLocks noGrp="1"/>
          </p:cNvSpPr>
          <p:nvPr>
            <p:ph type="body" sz="quarter" idx="13"/>
          </p:nvPr>
        </p:nvSpPr>
        <p:spPr/>
        <p:txBody>
          <a:bodyPr lIns="91440" tIns="45720" rIns="91440" bIns="45720" anchor="ctr"/>
          <a:lstStyle/>
          <a:p>
            <a:pPr>
              <a:lnSpc>
                <a:spcPct val="100000"/>
              </a:lnSpc>
              <a:spcAft>
                <a:spcPts val="0"/>
              </a:spcAft>
            </a:pPr>
            <a:r>
              <a:rPr lang="en-GB" sz="2900" dirty="0">
                <a:solidFill>
                  <a:schemeClr val="accent5"/>
                </a:solidFill>
              </a:rPr>
              <a:t>Supporters’ Network private roundtables</a:t>
            </a:r>
            <a:endParaRPr lang="en-GB" dirty="0"/>
          </a:p>
          <a:p>
            <a:pPr>
              <a:lnSpc>
                <a:spcPct val="115000"/>
              </a:lnSpc>
              <a:spcAft>
                <a:spcPts val="600"/>
              </a:spcAft>
            </a:pPr>
            <a:endParaRPr lang="en-GB" sz="1400" b="0" dirty="0">
              <a:solidFill>
                <a:srgbClr val="000000"/>
              </a:solidFill>
              <a:latin typeface="Times Ten CE Roman" panose="02000503080000020003" pitchFamily="2" charset="0"/>
              <a:ea typeface="Times New Roman" panose="02020603050405020304" pitchFamily="18" charset="0"/>
              <a:cs typeface="Times New Roman" panose="02020603050405020304" pitchFamily="18" charset="0"/>
            </a:endParaRPr>
          </a:p>
          <a:p>
            <a:pPr>
              <a:lnSpc>
                <a:spcPct val="115000"/>
              </a:lnSpc>
              <a:spcAft>
                <a:spcPts val="600"/>
              </a:spcAft>
            </a:pPr>
            <a:r>
              <a:rPr lang="en-GB" sz="1400" b="0" dirty="0">
                <a:solidFill>
                  <a:srgbClr val="000000"/>
                </a:solidFill>
                <a:latin typeface="Times Ten CE Roman" panose="02000503080000020003" pitchFamily="2" charset="0"/>
                <a:ea typeface="Times New Roman" panose="02020603050405020304" pitchFamily="18" charset="0"/>
                <a:cs typeface="Times New Roman" panose="02020603050405020304" pitchFamily="18" charset="0"/>
              </a:rPr>
              <a:t>Our regular private roundtables with major London decision makers are a key Supporters’ Network benefit. </a:t>
            </a:r>
          </a:p>
          <a:p>
            <a:pPr>
              <a:lnSpc>
                <a:spcPct val="115000"/>
              </a:lnSpc>
              <a:spcAft>
                <a:spcPts val="600"/>
              </a:spcAft>
            </a:pPr>
            <a:r>
              <a:rPr lang="en-GB" sz="1400" b="0" dirty="0">
                <a:solidFill>
                  <a:srgbClr val="000000"/>
                </a:solidFill>
                <a:latin typeface="Times Ten CE Roman" panose="02000503080000020003" pitchFamily="2" charset="0"/>
                <a:ea typeface="Times New Roman" panose="02020603050405020304" pitchFamily="18" charset="0"/>
                <a:cs typeface="Times New Roman" panose="02020603050405020304" pitchFamily="18" charset="0"/>
              </a:rPr>
              <a:t>We run around eight roundtables a year. In the past we have invited many senior GLA figures to speak at these events, including Debbie Weekes-Bernard, Rajesh Agrawal, and Shirley Rodrigues.</a:t>
            </a:r>
          </a:p>
          <a:p>
            <a:pPr>
              <a:lnSpc>
                <a:spcPct val="115000"/>
              </a:lnSpc>
              <a:spcAft>
                <a:spcPts val="600"/>
              </a:spcAft>
            </a:pPr>
            <a:r>
              <a:rPr lang="en-GB" sz="1400" b="0" dirty="0">
                <a:solidFill>
                  <a:srgbClr val="000000"/>
                </a:solidFill>
                <a:latin typeface="Times Ten CE Roman" panose="02000503080000020003" pitchFamily="2" charset="0"/>
                <a:ea typeface="Times New Roman" panose="02020603050405020304" pitchFamily="18" charset="0"/>
                <a:cs typeface="Times New Roman" panose="02020603050405020304" pitchFamily="18" charset="0"/>
              </a:rPr>
              <a:t>As part of any partnership, we would not only wish to continue this but also coordinate with you to invite senior officials from across the GLA to attend (and on occasions, speak at) these events, as well as organise bespoke presentations and briefings for GLA staff. </a:t>
            </a:r>
          </a:p>
        </p:txBody>
      </p:sp>
    </p:spTree>
    <p:extLst>
      <p:ext uri="{BB962C8B-B14F-4D97-AF65-F5344CB8AC3E}">
        <p14:creationId xmlns:p14="http://schemas.microsoft.com/office/powerpoint/2010/main" val="129406929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Pitch deck">
  <a:themeElements>
    <a:clrScheme name="1e2a39">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1E2A38"/>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tch deck" id="{CDF6613F-15B4-974B-85BE-62B5CCC581D7}" vid="{54BAD8E3-62F1-9C4E-96C9-FAFC07F01D0F}"/>
    </a:ext>
  </a:extLst>
</a:theme>
</file>

<file path=ppt/theme/theme10.xml><?xml version="1.0" encoding="utf-8"?>
<a:theme xmlns:a="http://schemas.openxmlformats.org/drawingml/2006/main" name="Body">
  <a:themeElements>
    <a:clrScheme name="1e2a39">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1E2A38"/>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Get in touch">
  <a:themeElements>
    <a:clrScheme name="1e2a39">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1E2A38"/>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Body">
  <a:themeElements>
    <a:clrScheme name="1e2a39">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1E2A38"/>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entreforLondon Theme">
  <a:themeElements>
    <a:clrScheme name="Development 1">
      <a:dk1>
        <a:srgbClr val="1D2939"/>
      </a:dk1>
      <a:lt1>
        <a:srgbClr val="FFFFFF"/>
      </a:lt1>
      <a:dk2>
        <a:srgbClr val="0097D3"/>
      </a:dk2>
      <a:lt2>
        <a:srgbClr val="DCE4E8"/>
      </a:lt2>
      <a:accent1>
        <a:srgbClr val="6FC7E5"/>
      </a:accent1>
      <a:accent2>
        <a:srgbClr val="3EAE8D"/>
      </a:accent2>
      <a:accent3>
        <a:srgbClr val="FFD801"/>
      </a:accent3>
      <a:accent4>
        <a:srgbClr val="FE6501"/>
      </a:accent4>
      <a:accent5>
        <a:srgbClr val="FBFFFC"/>
      </a:accent5>
      <a:accent6>
        <a:srgbClr val="FFFFFF"/>
      </a:accent6>
      <a:hlink>
        <a:srgbClr val="FFFFFF"/>
      </a:hlink>
      <a:folHlink>
        <a:srgbClr val="FFFF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D54ADD2-B89B-D845-937E-2A4D4C2DD368}" vid="{E52F049D-379D-5447-AF70-7E3E97B0871A}"/>
    </a:ext>
  </a:extLst>
</a:theme>
</file>

<file path=ppt/theme/theme14.xml><?xml version="1.0" encoding="utf-8"?>
<a:theme xmlns:a="http://schemas.openxmlformats.org/drawingml/2006/main" name="Body">
  <a:themeElements>
    <a:clrScheme name="1e2a39">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1E2A38"/>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a:themeElements>
    <a:clrScheme name="1e2a39">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1E2A38"/>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Body">
  <a:themeElements>
    <a:clrScheme name="1e2a39">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1E2A38"/>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ock">
  <a:themeElements>
    <a:clrScheme name="Development">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FBFFFC"/>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a:themeElements>
    <a:clrScheme name="1e2a39">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1E2A38"/>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About CFL">
  <a:themeElements>
    <a:clrScheme name="Development">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FBFFFC"/>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Funding and Management">
  <a:themeElements>
    <a:clrScheme name="1e2a39">
      <a:dk1>
        <a:srgbClr val="000000"/>
      </a:dk1>
      <a:lt1>
        <a:srgbClr val="FFFFFF"/>
      </a:lt1>
      <a:dk2>
        <a:srgbClr val="0097D3"/>
      </a:dk2>
      <a:lt2>
        <a:srgbClr val="DCE4E8"/>
      </a:lt2>
      <a:accent1>
        <a:srgbClr val="6FC7E5"/>
      </a:accent1>
      <a:accent2>
        <a:srgbClr val="3EAE8D"/>
      </a:accent2>
      <a:accent3>
        <a:srgbClr val="FFD801"/>
      </a:accent3>
      <a:accent4>
        <a:srgbClr val="FE6501"/>
      </a:accent4>
      <a:accent5>
        <a:srgbClr val="1E2A38"/>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e92497c-30b8-4f3a-8f80-3aa39648063f">
      <UserInfo>
        <DisplayName>Max Goldman</DisplayName>
        <AccountId>1114</AccountId>
        <AccountType/>
      </UserInfo>
      <UserInfo>
        <DisplayName>Richard Brown</DisplayName>
        <AccountId>17</AccountId>
        <AccountType/>
      </UserInfo>
      <UserInfo>
        <DisplayName>Deborah Ball</DisplayName>
        <AccountId>25680</AccountId>
        <AccountType/>
      </UserInfo>
      <UserInfo>
        <DisplayName>Nick Bowes</DisplayName>
        <AccountId>18776</AccountId>
        <AccountType/>
      </UserInfo>
    </SharedWithUsers>
    <TaxCatchAll xmlns="de92497c-30b8-4f3a-8f80-3aa39648063f" xsi:nil="true"/>
    <lcf76f155ced4ddcb4097134ff3c332f xmlns="469f7343-fe4d-4192-a40c-b858ae0e6bd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0B5752881A004F8790DD59A4A3EDC3" ma:contentTypeVersion="16" ma:contentTypeDescription="Create a new document." ma:contentTypeScope="" ma:versionID="2fa7024aef8bb8f5c628a03fcade26cb">
  <xsd:schema xmlns:xsd="http://www.w3.org/2001/XMLSchema" xmlns:xs="http://www.w3.org/2001/XMLSchema" xmlns:p="http://schemas.microsoft.com/office/2006/metadata/properties" xmlns:ns2="469f7343-fe4d-4192-a40c-b858ae0e6bd9" xmlns:ns3="de92497c-30b8-4f3a-8f80-3aa39648063f" targetNamespace="http://schemas.microsoft.com/office/2006/metadata/properties" ma:root="true" ma:fieldsID="65c1ae611d5833d2a6fa3672578ed3fe" ns2:_="" ns3:_="">
    <xsd:import namespace="469f7343-fe4d-4192-a40c-b858ae0e6bd9"/>
    <xsd:import namespace="de92497c-30b8-4f3a-8f80-3aa3964806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f7343-fe4d-4192-a40c-b858ae0e6b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0bf2369-9dd4-44eb-a4b4-3710d43e9f7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e92497c-30b8-4f3a-8f80-3aa39648063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a39249-8fbf-4a5d-83e5-09f63a8bd4d5}" ma:internalName="TaxCatchAll" ma:showField="CatchAllData" ma:web="de92497c-30b8-4f3a-8f80-3aa3964806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022445-78DF-4A14-B0E4-0313D47D0AE4}">
  <ds:schemaRefs>
    <ds:schemaRef ds:uri="http://purl.org/dc/elements/1.1/"/>
    <ds:schemaRef ds:uri="http://schemas.microsoft.com/office/2006/metadata/properties"/>
    <ds:schemaRef ds:uri="469f7343-fe4d-4192-a40c-b858ae0e6bd9"/>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de92497c-30b8-4f3a-8f80-3aa39648063f"/>
    <ds:schemaRef ds:uri="http://purl.org/dc/dcmitype/"/>
  </ds:schemaRefs>
</ds:datastoreItem>
</file>

<file path=customXml/itemProps2.xml><?xml version="1.0" encoding="utf-8"?>
<ds:datastoreItem xmlns:ds="http://schemas.openxmlformats.org/officeDocument/2006/customXml" ds:itemID="{6FFCEBA8-047E-4BA4-B1AB-CAF54C090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9f7343-fe4d-4192-a40c-b858ae0e6bd9"/>
    <ds:schemaRef ds:uri="de92497c-30b8-4f3a-8f80-3aa396480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087E2E-673B-4321-9C05-BDEA3E7D18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Centre for London_Enfield Council_Industrial Land Commission_Appendix A</Template>
  <TotalTime>2129</TotalTime>
  <Words>1848</Words>
  <Application>Microsoft Office PowerPoint</Application>
  <PresentationFormat>A4 Paper (210x297 mm)</PresentationFormat>
  <Paragraphs>135</Paragraphs>
  <Slides>16</Slides>
  <Notes>4</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16</vt:i4>
      </vt:variant>
    </vt:vector>
  </HeadingPairs>
  <TitlesOfParts>
    <vt:vector size="39" baseType="lpstr">
      <vt:lpstr>Arial</vt:lpstr>
      <vt:lpstr>Averta Bold</vt:lpstr>
      <vt:lpstr>Averta Regular</vt:lpstr>
      <vt:lpstr>Calibri</vt:lpstr>
      <vt:lpstr>Calibri Light</vt:lpstr>
      <vt:lpstr>Optima</vt:lpstr>
      <vt:lpstr>Times Ten CE Roman</vt:lpstr>
      <vt:lpstr>Pitch deck</vt:lpstr>
      <vt:lpstr>Block</vt:lpstr>
      <vt:lpstr>Body</vt:lpstr>
      <vt:lpstr>3_Custom Design</vt:lpstr>
      <vt:lpstr>2_Custom Design</vt:lpstr>
      <vt:lpstr>About CFL</vt:lpstr>
      <vt:lpstr>1_Custom Design</vt:lpstr>
      <vt:lpstr>Custom Design</vt:lpstr>
      <vt:lpstr>Funding and Management</vt:lpstr>
      <vt:lpstr>Body</vt:lpstr>
      <vt:lpstr>Get in touch</vt:lpstr>
      <vt:lpstr>Body</vt:lpstr>
      <vt:lpstr>CentreforLondon Theme</vt:lpstr>
      <vt:lpstr>Body</vt:lpstr>
      <vt:lpstr>Title</vt:lpstr>
      <vt:lpstr>1_Body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Denean Rowe</dc:creator>
  <cp:lastModifiedBy>Michelle Reeves</cp:lastModifiedBy>
  <cp:revision>92</cp:revision>
  <cp:lastPrinted>2021-10-19T14:34:43Z</cp:lastPrinted>
  <dcterms:created xsi:type="dcterms:W3CDTF">2020-06-04T16:57:12Z</dcterms:created>
  <dcterms:modified xsi:type="dcterms:W3CDTF">2023-03-07T15:26:06Z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0x0101004D0B5752881A004F8790DD59A4A3EDC3</vt:lpwstr>
  </property>
  <property fmtid="{D5CDD505-2E9C-101B-9397-08002B2CF9AE}" pid="3" name="MediaServiceImageTags">
    <vt:lpwstr/>
  </property>
</Properties>
</file>